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1"/>
  </p:notesMasterIdLst>
  <p:sldIdLst>
    <p:sldId id="257" r:id="rId2"/>
    <p:sldId id="2498" r:id="rId3"/>
    <p:sldId id="2499" r:id="rId4"/>
    <p:sldId id="2500" r:id="rId5"/>
    <p:sldId id="2497" r:id="rId6"/>
    <p:sldId id="258" r:id="rId7"/>
    <p:sldId id="2501" r:id="rId8"/>
    <p:sldId id="2476" r:id="rId9"/>
    <p:sldId id="2474" r:id="rId10"/>
    <p:sldId id="2477" r:id="rId11"/>
    <p:sldId id="2479" r:id="rId12"/>
    <p:sldId id="2496" r:id="rId13"/>
    <p:sldId id="2470" r:id="rId14"/>
    <p:sldId id="2471" r:id="rId15"/>
    <p:sldId id="2493" r:id="rId16"/>
    <p:sldId id="2473" r:id="rId17"/>
    <p:sldId id="2593" r:id="rId18"/>
    <p:sldId id="2495" r:id="rId19"/>
    <p:sldId id="2591"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9394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7" autoAdjust="0"/>
    <p:restoredTop sz="50839" autoAdjust="0"/>
  </p:normalViewPr>
  <p:slideViewPr>
    <p:cSldViewPr snapToGrid="0">
      <p:cViewPr varScale="1">
        <p:scale>
          <a:sx n="42" d="100"/>
          <a:sy n="42" d="100"/>
        </p:scale>
        <p:origin x="1694"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73F6781-6663-49C5-A7D8-EDEB0AD5858E}" type="datetimeFigureOut">
              <a:rPr lang="en-US" smtClean="0"/>
              <a:t>9/20/2022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8AB82C7-28B3-489A-ABBE-0F243A8943D5}" type="slidenum">
              <a:rPr lang="en-US" smtClean="0"/>
              <a:t>‹#›</a:t>
            </a:fld>
            <a:endParaRPr lang="en-US"/>
          </a:p>
        </p:txBody>
      </p:sp>
    </p:spTree>
    <p:extLst>
      <p:ext uri="{BB962C8B-B14F-4D97-AF65-F5344CB8AC3E}">
        <p14:creationId xmlns:p14="http://schemas.microsoft.com/office/powerpoint/2010/main" val="36129329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Module #02 tackles the role of artificial intelligence (AI) in business and its influence in the decision-making process</a:t>
            </a:r>
          </a:p>
        </p:txBody>
      </p:sp>
      <p:sp>
        <p:nvSpPr>
          <p:cNvPr id="4" name="Slide Number Placeholder 3"/>
          <p:cNvSpPr>
            <a:spLocks noGrp="1"/>
          </p:cNvSpPr>
          <p:nvPr>
            <p:ph type="sldNum" sz="quarter" idx="5"/>
          </p:nvPr>
        </p:nvSpPr>
        <p:spPr/>
        <p:txBody>
          <a:bodyPr/>
          <a:lstStyle/>
          <a:p>
            <a:fld id="{B8AB82C7-28B3-489A-ABBE-0F243A8943D5}" type="slidenum">
              <a:rPr lang="en-US" smtClean="0"/>
              <a:t>1</a:t>
            </a:fld>
            <a:endParaRPr lang="en-US"/>
          </a:p>
        </p:txBody>
      </p:sp>
    </p:spTree>
    <p:extLst>
      <p:ext uri="{BB962C8B-B14F-4D97-AF65-F5344CB8AC3E}">
        <p14:creationId xmlns:p14="http://schemas.microsoft.com/office/powerpoint/2010/main" val="31499385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u="sng" dirty="0"/>
              <a:t>KLP</a:t>
            </a:r>
            <a:r>
              <a:rPr lang="en-US" b="1" dirty="0"/>
              <a:t>:  Understand the first element in the decision-making process: How</a:t>
            </a:r>
          </a:p>
          <a:p>
            <a:endParaRPr lang="en-US" dirty="0"/>
          </a:p>
          <a:p>
            <a:r>
              <a:rPr lang="en-US" dirty="0"/>
              <a:t>Let us talk little bit about How</a:t>
            </a:r>
          </a:p>
          <a:p>
            <a:endParaRPr lang="en-US" dirty="0"/>
          </a:p>
          <a:p>
            <a:r>
              <a:rPr lang="en-US" dirty="0"/>
              <a:t>What do we mean with HOW in the decision-making process:</a:t>
            </a:r>
          </a:p>
          <a:p>
            <a:pPr marL="228600" indent="-228600">
              <a:buFont typeface="+mj-lt"/>
              <a:buAutoNum type="arabicPeriod"/>
            </a:pPr>
            <a:r>
              <a:rPr lang="en-US" dirty="0"/>
              <a:t>How to get to What, Who and When is also a part of decision. </a:t>
            </a:r>
          </a:p>
          <a:p>
            <a:pPr marL="228600" indent="-228600">
              <a:buFont typeface="+mj-lt"/>
              <a:buAutoNum type="arabicPeriod"/>
            </a:pPr>
            <a:r>
              <a:rPr lang="en-US" dirty="0"/>
              <a:t>How is nothing but a process of reaching an outcome. </a:t>
            </a:r>
          </a:p>
          <a:p>
            <a:pPr marL="228600" indent="-228600">
              <a:buFont typeface="+mj-lt"/>
              <a:buAutoNum type="arabicPeriod"/>
            </a:pPr>
            <a:endParaRPr lang="en-US" dirty="0"/>
          </a:p>
          <a:p>
            <a:pPr marL="0" indent="0">
              <a:buFont typeface="+mj-lt"/>
              <a:buNone/>
            </a:pPr>
            <a:r>
              <a:rPr lang="en-US" dirty="0"/>
              <a:t>Typically, there are mainly TWO of solving HOW:</a:t>
            </a:r>
          </a:p>
          <a:p>
            <a:pPr marL="228600" indent="-228600">
              <a:buFont typeface="+mj-lt"/>
              <a:buAutoNum type="arabicPeriod"/>
            </a:pPr>
            <a:r>
              <a:rPr lang="en-US" dirty="0"/>
              <a:t>One is </a:t>
            </a:r>
            <a:r>
              <a:rPr lang="en-US" b="1" dirty="0"/>
              <a:t>information based, </a:t>
            </a:r>
            <a:r>
              <a:rPr lang="en-US" b="0" dirty="0"/>
              <a:t>where you use your INTELLIGENCE by:</a:t>
            </a:r>
          </a:p>
          <a:p>
            <a:pPr marL="685800" lvl="1" indent="-228600">
              <a:buFont typeface="+mj-lt"/>
              <a:buAutoNum type="arabicPeriod"/>
            </a:pPr>
            <a:r>
              <a:rPr lang="en-US" b="0" dirty="0"/>
              <a:t>Absorbing the information with your senses (reading, listening, etc.)</a:t>
            </a:r>
          </a:p>
          <a:p>
            <a:pPr marL="685800" lvl="1" indent="-228600">
              <a:buFont typeface="+mj-lt"/>
              <a:buAutoNum type="arabicPeriod"/>
            </a:pPr>
            <a:r>
              <a:rPr lang="en-US" b="0" dirty="0"/>
              <a:t>Processing the information with your brain (linearly, sequentially, logically, to, etc.  You name your way to process the information!!)</a:t>
            </a:r>
          </a:p>
          <a:p>
            <a:pPr marL="685800" lvl="1" indent="-228600">
              <a:buFont typeface="+mj-lt"/>
              <a:buAutoNum type="arabicPeriod"/>
            </a:pPr>
            <a:r>
              <a:rPr lang="en-US" b="0" dirty="0"/>
              <a:t>Mapping the information in clusters for better understanding</a:t>
            </a:r>
          </a:p>
          <a:p>
            <a:pPr marL="685800" lvl="1" indent="-228600">
              <a:buFont typeface="+mj-lt"/>
              <a:buAutoNum type="arabicPeriod"/>
            </a:pPr>
            <a:r>
              <a:rPr lang="en-US" b="0" dirty="0"/>
              <a:t>Building a logical path to arrive to a decision.</a:t>
            </a:r>
            <a:endParaRPr lang="en-US" b="1" dirty="0"/>
          </a:p>
          <a:p>
            <a:pPr marL="228600" indent="-228600">
              <a:buFont typeface="+mj-lt"/>
              <a:buAutoNum type="arabicPeriod"/>
            </a:pPr>
            <a:r>
              <a:rPr lang="en-US" dirty="0"/>
              <a:t>and the other </a:t>
            </a:r>
            <a:r>
              <a:rPr lang="en-US" b="1" dirty="0"/>
              <a:t>intuitive, </a:t>
            </a:r>
            <a:r>
              <a:rPr lang="en-US" b="0" dirty="0"/>
              <a:t>where you use your guts (or EXPERIENCE) to:</a:t>
            </a:r>
          </a:p>
          <a:p>
            <a:pPr marL="685800" lvl="1" indent="-228600">
              <a:buFont typeface="+mj-lt"/>
              <a:buAutoNum type="arabicPeriod"/>
            </a:pPr>
            <a:r>
              <a:rPr lang="en-US" b="0" dirty="0"/>
              <a:t>Get the right answer, but not sure if it is the correct answer.</a:t>
            </a:r>
          </a:p>
          <a:p>
            <a:pPr marL="685800" lvl="1" indent="-228600">
              <a:buFont typeface="+mj-lt"/>
              <a:buAutoNum type="arabicPeriod"/>
            </a:pPr>
            <a:r>
              <a:rPr lang="en-US" b="0" dirty="0"/>
              <a:t>Start with the answer to arrive to the facts (bottom-up analysis)</a:t>
            </a:r>
          </a:p>
          <a:p>
            <a:pPr marL="685800" lvl="1" indent="-228600">
              <a:buFont typeface="+mj-lt"/>
              <a:buAutoNum type="arabicPeriod"/>
            </a:pPr>
            <a:r>
              <a:rPr lang="en-US" b="0" dirty="0"/>
              <a:t>Building an emotional path to arrive to a decision.</a:t>
            </a:r>
            <a:endParaRPr lang="en-US" dirty="0"/>
          </a:p>
          <a:p>
            <a:endParaRPr lang="en-US" dirty="0"/>
          </a:p>
          <a:p>
            <a:r>
              <a:rPr lang="en-US" dirty="0"/>
              <a:t>Where do you guys think Artificial Intelligence will play a big role in this part of the decision-making process? Information based or Intuitive?</a:t>
            </a:r>
          </a:p>
          <a:p>
            <a:endParaRPr lang="en-US" dirty="0"/>
          </a:p>
          <a:p>
            <a:r>
              <a:rPr lang="en-US" dirty="0"/>
              <a:t>[Click]</a:t>
            </a:r>
          </a:p>
          <a:p>
            <a:endParaRPr lang="en-US" dirty="0"/>
          </a:p>
          <a:p>
            <a:r>
              <a:rPr lang="en-US" dirty="0"/>
              <a:t>Yes. AI helps you mainly in the  information-based side of the decision-making process !!</a:t>
            </a:r>
          </a:p>
          <a:p>
            <a:endParaRPr lang="en-US" dirty="0"/>
          </a:p>
          <a:p>
            <a:r>
              <a:rPr lang="en-US" dirty="0"/>
              <a:t>For example, you are in a car manufacturing plant, and there is plenty of history data where in the history data for both good and “LEMON” cars, such as different operational parameter like pressure, temperature, etc.</a:t>
            </a:r>
          </a:p>
          <a:p>
            <a:endParaRPr lang="en-US" dirty="0"/>
          </a:p>
          <a:p>
            <a:r>
              <a:rPr lang="en-US" dirty="0"/>
              <a:t>You can do a PREDICTIVE analysis (using the IDARE </a:t>
            </a:r>
            <a:r>
              <a:rPr lang="en-US" dirty="0" err="1"/>
              <a:t>AutoML</a:t>
            </a:r>
            <a:r>
              <a:rPr lang="en-US" dirty="0"/>
              <a:t> Tool) see what parameter or process may lead the car to be bad or good, by following the </a:t>
            </a:r>
            <a:r>
              <a:rPr lang="en-US" b="1" dirty="0"/>
              <a:t>information-based </a:t>
            </a:r>
            <a:r>
              <a:rPr lang="en-US" dirty="0"/>
              <a:t>process described above.</a:t>
            </a:r>
          </a:p>
          <a:p>
            <a:endParaRPr lang="en-US" dirty="0"/>
          </a:p>
          <a:p>
            <a:r>
              <a:rPr lang="en-US" dirty="0"/>
              <a:t>Next slide</a:t>
            </a:r>
          </a:p>
        </p:txBody>
      </p:sp>
      <p:sp>
        <p:nvSpPr>
          <p:cNvPr id="4" name="Slide Number Placeholder 3"/>
          <p:cNvSpPr>
            <a:spLocks noGrp="1"/>
          </p:cNvSpPr>
          <p:nvPr>
            <p:ph type="sldNum" sz="quarter" idx="5"/>
          </p:nvPr>
        </p:nvSpPr>
        <p:spPr/>
        <p:txBody>
          <a:bodyPr/>
          <a:lstStyle/>
          <a:p>
            <a:fld id="{B8AB82C7-28B3-489A-ABBE-0F243A8943D5}" type="slidenum">
              <a:rPr lang="en-US" smtClean="0"/>
              <a:t>10</a:t>
            </a:fld>
            <a:endParaRPr lang="en-US"/>
          </a:p>
        </p:txBody>
      </p:sp>
    </p:spTree>
    <p:extLst>
      <p:ext uri="{BB962C8B-B14F-4D97-AF65-F5344CB8AC3E}">
        <p14:creationId xmlns:p14="http://schemas.microsoft.com/office/powerpoint/2010/main" val="2255591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u="sng" dirty="0"/>
              <a:t>KLP</a:t>
            </a:r>
            <a:r>
              <a:rPr lang="en-US" b="1" dirty="0"/>
              <a:t>:  Understand WHERE in the decision-making process AI is utilized the most.</a:t>
            </a:r>
          </a:p>
          <a:p>
            <a:endParaRPr lang="en-US" dirty="0"/>
          </a:p>
          <a:p>
            <a:r>
              <a:rPr lang="en-US" dirty="0"/>
              <a:t>This graph shows the decision-making process as an ITERATIVE process with the following steps:</a:t>
            </a:r>
          </a:p>
          <a:p>
            <a:pPr marL="228600" indent="-228600">
              <a:buFont typeface="+mj-lt"/>
              <a:buAutoNum type="arabicPeriod"/>
            </a:pPr>
            <a:r>
              <a:rPr lang="en-US" dirty="0"/>
              <a:t>Identify the problem</a:t>
            </a:r>
          </a:p>
          <a:p>
            <a:pPr marL="228600" indent="-228600">
              <a:buFont typeface="+mj-lt"/>
              <a:buAutoNum type="arabicPeriod"/>
            </a:pPr>
            <a:r>
              <a:rPr lang="en-US" dirty="0"/>
              <a:t>Collect information</a:t>
            </a:r>
          </a:p>
          <a:p>
            <a:pPr marL="228600" indent="-228600">
              <a:buFont typeface="+mj-lt"/>
              <a:buAutoNum type="arabicPeriod"/>
            </a:pPr>
            <a:r>
              <a:rPr lang="en-US" b="1" dirty="0"/>
              <a:t>Identify alternatives</a:t>
            </a:r>
          </a:p>
          <a:p>
            <a:pPr marL="228600" indent="-228600">
              <a:buFont typeface="+mj-lt"/>
              <a:buAutoNum type="arabicPeriod"/>
            </a:pPr>
            <a:r>
              <a:rPr lang="en-US" b="1" dirty="0"/>
              <a:t>Weight the evidence</a:t>
            </a:r>
          </a:p>
          <a:p>
            <a:pPr marL="228600" indent="-228600">
              <a:buFont typeface="+mj-lt"/>
              <a:buAutoNum type="arabicPeriod"/>
            </a:pPr>
            <a:r>
              <a:rPr lang="en-US" b="1" dirty="0"/>
              <a:t>Choose from Alternatives</a:t>
            </a:r>
          </a:p>
          <a:p>
            <a:pPr marL="228600" indent="-228600">
              <a:buFont typeface="+mj-lt"/>
              <a:buAutoNum type="arabicPeriod"/>
            </a:pPr>
            <a:r>
              <a:rPr lang="en-US" dirty="0"/>
              <a:t>Implement the action</a:t>
            </a:r>
          </a:p>
          <a:p>
            <a:pPr marL="228600" indent="-228600">
              <a:buFont typeface="+mj-lt"/>
              <a:buAutoNum type="arabicPeriod"/>
            </a:pPr>
            <a:r>
              <a:rPr lang="en-US" dirty="0"/>
              <a:t>Evaluate the results</a:t>
            </a:r>
          </a:p>
          <a:p>
            <a:endParaRPr lang="en-US" dirty="0"/>
          </a:p>
          <a:p>
            <a:r>
              <a:rPr lang="en-US" dirty="0"/>
              <a:t>Where do YOU think AI helps the most in the decision-making process?</a:t>
            </a:r>
          </a:p>
          <a:p>
            <a:endParaRPr lang="en-US" dirty="0"/>
          </a:p>
          <a:p>
            <a:r>
              <a:rPr lang="en-US" dirty="0"/>
              <a:t>[click]</a:t>
            </a:r>
          </a:p>
          <a:p>
            <a:endParaRPr lang="en-US" dirty="0"/>
          </a:p>
          <a:p>
            <a:r>
              <a:rPr lang="en-US" dirty="0"/>
              <a:t>AI play key role in these 3 steps specially:</a:t>
            </a:r>
          </a:p>
          <a:p>
            <a:pPr marL="228600" indent="-228600">
              <a:buFont typeface="+mj-lt"/>
              <a:buAutoNum type="arabicPeriod"/>
            </a:pPr>
            <a:r>
              <a:rPr lang="en-US" dirty="0"/>
              <a:t>Weighing the evidence (</a:t>
            </a:r>
            <a:r>
              <a:rPr lang="en-US" b="1" dirty="0"/>
              <a:t>feature importance</a:t>
            </a:r>
            <a:r>
              <a:rPr lang="en-US" dirty="0"/>
              <a:t>) and </a:t>
            </a:r>
          </a:p>
          <a:p>
            <a:pPr marL="228600" indent="-228600">
              <a:buFont typeface="+mj-lt"/>
              <a:buAutoNum type="arabicPeriod"/>
            </a:pPr>
            <a:r>
              <a:rPr lang="en-US" dirty="0"/>
              <a:t>Choosing an alternative( </a:t>
            </a:r>
            <a:r>
              <a:rPr lang="en-US" b="1" dirty="0"/>
              <a:t>classifications problems</a:t>
            </a:r>
            <a:r>
              <a:rPr lang="en-US" dirty="0"/>
              <a:t>). </a:t>
            </a:r>
          </a:p>
          <a:p>
            <a:endParaRPr lang="en-US" dirty="0"/>
          </a:p>
          <a:p>
            <a:r>
              <a:rPr lang="en-US" dirty="0"/>
              <a:t>Next slide.</a:t>
            </a:r>
          </a:p>
        </p:txBody>
      </p:sp>
      <p:sp>
        <p:nvSpPr>
          <p:cNvPr id="4" name="Slide Number Placeholder 3"/>
          <p:cNvSpPr>
            <a:spLocks noGrp="1"/>
          </p:cNvSpPr>
          <p:nvPr>
            <p:ph type="sldNum" sz="quarter" idx="5"/>
          </p:nvPr>
        </p:nvSpPr>
        <p:spPr/>
        <p:txBody>
          <a:bodyPr/>
          <a:lstStyle/>
          <a:p>
            <a:fld id="{B8AB82C7-28B3-489A-ABBE-0F243A8943D5}" type="slidenum">
              <a:rPr lang="en-US" smtClean="0"/>
              <a:t>11</a:t>
            </a:fld>
            <a:endParaRPr lang="en-US"/>
          </a:p>
        </p:txBody>
      </p:sp>
    </p:spTree>
    <p:extLst>
      <p:ext uri="{BB962C8B-B14F-4D97-AF65-F5344CB8AC3E}">
        <p14:creationId xmlns:p14="http://schemas.microsoft.com/office/powerpoint/2010/main" val="40761068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u="sng" dirty="0"/>
              <a:t>KLP</a:t>
            </a:r>
            <a:r>
              <a:rPr lang="en-US" b="1" dirty="0"/>
              <a:t>:  Revisit the importance of AI.</a:t>
            </a:r>
          </a:p>
          <a:p>
            <a:endParaRPr lang="en-US" dirty="0"/>
          </a:p>
          <a:p>
            <a:r>
              <a:rPr lang="en-US" dirty="0"/>
              <a:t>We talked a lot about the decision-making process, and NOT a lot about AI.</a:t>
            </a:r>
          </a:p>
          <a:p>
            <a:endParaRPr lang="en-US" dirty="0"/>
          </a:p>
          <a:p>
            <a:r>
              <a:rPr lang="en-US" dirty="0"/>
              <a:t>Why?  Because it is most important to solver the problem by making a decision based on critical and analytical thinking!!</a:t>
            </a:r>
          </a:p>
          <a:p>
            <a:endParaRPr lang="en-US" dirty="0"/>
          </a:p>
          <a:p>
            <a:r>
              <a:rPr lang="en-US" dirty="0"/>
              <a:t>An Artificial Intelligence is one of the tools, or the TECHNOLOGY to achieve that.  That is why comes after decision-making.</a:t>
            </a:r>
          </a:p>
          <a:p>
            <a:endParaRPr lang="en-US" dirty="0"/>
          </a:p>
          <a:p>
            <a:r>
              <a:rPr lang="en-US" dirty="0"/>
              <a:t>Different people have different understandings of what is AI.  Everybody has their own perspective, and everybody is right about it.</a:t>
            </a:r>
          </a:p>
          <a:p>
            <a:endParaRPr lang="en-US" dirty="0"/>
          </a:p>
          <a:p>
            <a:r>
              <a:rPr lang="en-US" b="1" dirty="0"/>
              <a:t>However, let us present to you what WE UNDERSTAND OF WHAT AI IS!!!</a:t>
            </a:r>
          </a:p>
          <a:p>
            <a:endParaRPr lang="en-US" dirty="0"/>
          </a:p>
          <a:p>
            <a:r>
              <a:rPr lang="en-US" dirty="0"/>
              <a:t>[click]</a:t>
            </a:r>
          </a:p>
        </p:txBody>
      </p:sp>
      <p:sp>
        <p:nvSpPr>
          <p:cNvPr id="4" name="Slide Number Placeholder 3"/>
          <p:cNvSpPr>
            <a:spLocks noGrp="1"/>
          </p:cNvSpPr>
          <p:nvPr>
            <p:ph type="sldNum" sz="quarter" idx="5"/>
          </p:nvPr>
        </p:nvSpPr>
        <p:spPr/>
        <p:txBody>
          <a:bodyPr/>
          <a:lstStyle/>
          <a:p>
            <a:fld id="{B8AB82C7-28B3-489A-ABBE-0F243A8943D5}" type="slidenum">
              <a:rPr lang="en-US" smtClean="0"/>
              <a:t>12</a:t>
            </a:fld>
            <a:endParaRPr lang="en-US"/>
          </a:p>
        </p:txBody>
      </p:sp>
    </p:spTree>
    <p:extLst>
      <p:ext uri="{BB962C8B-B14F-4D97-AF65-F5344CB8AC3E}">
        <p14:creationId xmlns:p14="http://schemas.microsoft.com/office/powerpoint/2010/main" val="40300058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u="sng" dirty="0"/>
              <a:t>KLP</a:t>
            </a:r>
            <a:r>
              <a:rPr lang="en-US" b="1" dirty="0"/>
              <a:t>:  Present IDARE’s definition of AI</a:t>
            </a:r>
          </a:p>
          <a:p>
            <a:endParaRPr lang="en-US" dirty="0"/>
          </a:p>
          <a:p>
            <a:r>
              <a:rPr lang="en-US" dirty="0"/>
              <a:t>For us at IDARE we understand that:</a:t>
            </a:r>
          </a:p>
          <a:p>
            <a:pPr marL="0" indent="0">
              <a:buFont typeface="+mj-lt"/>
              <a:buNone/>
            </a:pPr>
            <a:r>
              <a:rPr lang="en-US" dirty="0"/>
              <a:t>Human </a:t>
            </a:r>
            <a:r>
              <a:rPr lang="en-US" b="1" dirty="0"/>
              <a:t>INTELLIGENCE</a:t>
            </a:r>
            <a:r>
              <a:rPr lang="en-US" dirty="0"/>
              <a:t> is the process where we, as HUMAN BEINGS:</a:t>
            </a:r>
          </a:p>
          <a:p>
            <a:pPr marL="228600" lvl="0" indent="-228600">
              <a:buFont typeface="+mj-lt"/>
              <a:buAutoNum type="arabicPeriod"/>
            </a:pPr>
            <a:r>
              <a:rPr lang="en-US" dirty="0"/>
              <a:t>Gather experience every moment, [click]</a:t>
            </a:r>
          </a:p>
          <a:p>
            <a:pPr marL="228600" lvl="0" indent="-228600">
              <a:buFont typeface="+mj-lt"/>
              <a:buAutoNum type="arabicPeriod"/>
            </a:pPr>
            <a:r>
              <a:rPr lang="en-US" dirty="0"/>
              <a:t>That experience is in fact information or data</a:t>
            </a:r>
          </a:p>
          <a:p>
            <a:pPr marL="228600" lvl="0" indent="-228600">
              <a:buFont typeface="+mj-lt"/>
              <a:buAutoNum type="arabicPeriod"/>
            </a:pPr>
            <a:r>
              <a:rPr lang="en-US" dirty="0"/>
              <a:t>That information or data  is creating history, which is stored in our brains.</a:t>
            </a:r>
          </a:p>
          <a:p>
            <a:pPr marL="228600" lvl="0" indent="-228600">
              <a:buFont typeface="+mj-lt"/>
              <a:buAutoNum type="arabicPeriod"/>
            </a:pPr>
            <a:r>
              <a:rPr lang="en-US" dirty="0"/>
              <a:t>With the help of our brains, we: [click]</a:t>
            </a:r>
          </a:p>
          <a:p>
            <a:pPr marL="685800" lvl="1" indent="-228600">
              <a:buFont typeface="+mj-lt"/>
              <a:buAutoNum type="alphaLcParenR"/>
            </a:pPr>
            <a:r>
              <a:rPr lang="en-US" b="1" dirty="0"/>
              <a:t>THINK ABOUT IT</a:t>
            </a:r>
          </a:p>
          <a:p>
            <a:pPr marL="685800" lvl="1" indent="-228600">
              <a:buFont typeface="+mj-lt"/>
              <a:buAutoNum type="alphaLcParenR"/>
            </a:pPr>
            <a:r>
              <a:rPr lang="en-US" b="1" dirty="0"/>
              <a:t>UNDERSTAND IT (be aware of it)</a:t>
            </a:r>
          </a:p>
          <a:p>
            <a:pPr marL="228600" lvl="0" indent="-228600">
              <a:buFont typeface="+mj-lt"/>
              <a:buAutoNum type="arabicPeriod"/>
            </a:pPr>
            <a:r>
              <a:rPr lang="en-US" dirty="0"/>
              <a:t>Make decisions</a:t>
            </a:r>
          </a:p>
          <a:p>
            <a:pPr marL="0" indent="0">
              <a:buFont typeface="Arial" panose="020B0604020202020204" pitchFamily="34" charset="0"/>
              <a:buNone/>
            </a:pPr>
            <a:endParaRPr lang="en-US" dirty="0"/>
          </a:p>
          <a:p>
            <a:pPr marL="0" indent="0">
              <a:buFont typeface="Arial" panose="020B0604020202020204" pitchFamily="34" charset="0"/>
              <a:buNone/>
            </a:pPr>
            <a:r>
              <a:rPr lang="en-US" b="1" dirty="0"/>
              <a:t>[click]</a:t>
            </a:r>
          </a:p>
          <a:p>
            <a:pPr marL="0" indent="0">
              <a:buFont typeface="Arial" panose="020B0604020202020204" pitchFamily="34" charset="0"/>
              <a:buNone/>
            </a:pPr>
            <a:r>
              <a:rPr lang="en-US" b="1" dirty="0"/>
              <a:t>When such process of thinking and understanding is copied by machines or algorithms, the it is called machined or artificial, hence </a:t>
            </a:r>
            <a:r>
              <a:rPr lang="en-US" b="1" u="sng" dirty="0"/>
              <a:t>artificial intelligence</a:t>
            </a:r>
            <a:r>
              <a:rPr lang="en-US" b="1" dirty="0"/>
              <a:t>.</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In the next slide then, we will see HOW THE MACHINE WORKS.</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Next slide.</a:t>
            </a:r>
          </a:p>
        </p:txBody>
      </p:sp>
      <p:sp>
        <p:nvSpPr>
          <p:cNvPr id="4" name="Slide Number Placeholder 3"/>
          <p:cNvSpPr>
            <a:spLocks noGrp="1"/>
          </p:cNvSpPr>
          <p:nvPr>
            <p:ph type="sldNum" sz="quarter" idx="5"/>
          </p:nvPr>
        </p:nvSpPr>
        <p:spPr/>
        <p:txBody>
          <a:bodyPr/>
          <a:lstStyle/>
          <a:p>
            <a:fld id="{B8AB82C7-28B3-489A-ABBE-0F243A8943D5}" type="slidenum">
              <a:rPr lang="en-US" smtClean="0"/>
              <a:t>13</a:t>
            </a:fld>
            <a:endParaRPr lang="en-US"/>
          </a:p>
        </p:txBody>
      </p:sp>
    </p:spTree>
    <p:extLst>
      <p:ext uri="{BB962C8B-B14F-4D97-AF65-F5344CB8AC3E}">
        <p14:creationId xmlns:p14="http://schemas.microsoft.com/office/powerpoint/2010/main" val="11819590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u="sng" dirty="0"/>
              <a:t>KLP</a:t>
            </a:r>
            <a:r>
              <a:rPr lang="en-US" b="1" dirty="0"/>
              <a:t>:  Understand HOW AI works!!</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How AI works:</a:t>
            </a:r>
          </a:p>
          <a:p>
            <a:pPr marL="228600" indent="-228600">
              <a:buFont typeface="+mj-lt"/>
              <a:buAutoNum type="arabicPeriod"/>
            </a:pPr>
            <a:r>
              <a:rPr lang="en-US" dirty="0"/>
              <a:t>Past experiences or knowledge is gathered in the form of data, and it uploaded into the machine. </a:t>
            </a:r>
          </a:p>
          <a:p>
            <a:pPr marL="228600" indent="-228600">
              <a:buFont typeface="+mj-lt"/>
              <a:buAutoNum type="arabicPeriod"/>
            </a:pPr>
            <a:r>
              <a:rPr lang="en-US" dirty="0"/>
              <a:t>The machine then LEARNS (or understands the data) by using some mathematical or machine learning algorithm.</a:t>
            </a:r>
          </a:p>
          <a:p>
            <a:pPr marL="228600" indent="-228600">
              <a:buFont typeface="+mj-lt"/>
              <a:buAutoNum type="arabicPeriod"/>
            </a:pPr>
            <a:r>
              <a:rPr lang="en-US" dirty="0"/>
              <a:t>The algorithm (utilizing the knowledge of the data) quantifies or classifies the information as and output or a prediction.</a:t>
            </a:r>
          </a:p>
          <a:p>
            <a:pPr marL="228600" indent="-228600">
              <a:buFont typeface="+mj-lt"/>
              <a:buAutoNum type="arabicPeriod"/>
            </a:pPr>
            <a:r>
              <a:rPr lang="en-US" dirty="0"/>
              <a:t>The output (or prediction) can directly be a decision point or it can be easily derived to be a decisions.</a:t>
            </a:r>
          </a:p>
          <a:p>
            <a:pPr marL="0" indent="0">
              <a:buFont typeface="+mj-lt"/>
              <a:buNone/>
            </a:pPr>
            <a:endParaRPr lang="en-US" dirty="0"/>
          </a:p>
          <a:p>
            <a:pPr marL="0" indent="0">
              <a:buFont typeface="+mj-lt"/>
              <a:buNone/>
            </a:pPr>
            <a:r>
              <a:rPr lang="en-US" dirty="0"/>
              <a:t>This whole process performed by machine (which processes the data, learns from the data, and provide predictions from the data which can be automated) is called the </a:t>
            </a:r>
            <a:r>
              <a:rPr lang="en-US" b="1" u="sng" dirty="0"/>
              <a:t>AI process.</a:t>
            </a:r>
          </a:p>
          <a:p>
            <a:pPr marL="0" indent="0">
              <a:buFont typeface="+mj-lt"/>
              <a:buNone/>
            </a:pPr>
            <a:endParaRPr lang="en-US" dirty="0"/>
          </a:p>
          <a:p>
            <a:pPr marL="0" indent="0">
              <a:buFont typeface="+mj-lt"/>
              <a:buNone/>
            </a:pPr>
            <a:r>
              <a:rPr lang="en-US" dirty="0"/>
              <a:t>Other important definitions and terms:</a:t>
            </a:r>
          </a:p>
          <a:p>
            <a:pPr marL="228600" indent="-228600">
              <a:buFont typeface="+mj-lt"/>
              <a:buAutoNum type="arabicPeriod"/>
            </a:pPr>
            <a:r>
              <a:rPr lang="en-US" dirty="0"/>
              <a:t>The process of making knowledge into the form of data (by processing data) is called </a:t>
            </a:r>
            <a:r>
              <a:rPr lang="en-US" b="1" dirty="0"/>
              <a:t>data modelling</a:t>
            </a:r>
          </a:p>
          <a:p>
            <a:pPr marL="228600" indent="-228600">
              <a:buFont typeface="+mj-lt"/>
              <a:buAutoNum type="arabicPeriod"/>
            </a:pPr>
            <a:r>
              <a:rPr lang="en-US" dirty="0"/>
              <a:t>The process of understanding the data using machine learning and providing decision output using mathematical algorithm is called </a:t>
            </a:r>
            <a:r>
              <a:rPr lang="en-US" b="1" dirty="0"/>
              <a:t>machine learning</a:t>
            </a:r>
          </a:p>
          <a:p>
            <a:pPr marL="228600" indent="-228600">
              <a:buFont typeface="+mj-lt"/>
              <a:buAutoNum type="arabicPeriod"/>
            </a:pPr>
            <a:r>
              <a:rPr lang="en-US" dirty="0"/>
              <a:t>After that post processing the machine learning output to create further decisions or actions automatically is called </a:t>
            </a:r>
            <a:r>
              <a:rPr lang="en-US" b="1" dirty="0"/>
              <a:t>automation work</a:t>
            </a:r>
            <a:r>
              <a:rPr lang="en-US" dirty="0"/>
              <a:t>. </a:t>
            </a:r>
          </a:p>
          <a:p>
            <a:pPr marL="0" indent="0">
              <a:buFont typeface="+mj-lt"/>
              <a:buNone/>
            </a:pPr>
            <a:endParaRPr lang="en-US" dirty="0"/>
          </a:p>
          <a:p>
            <a:pPr marL="0" indent="0">
              <a:buFont typeface="+mj-lt"/>
              <a:buNone/>
            </a:pPr>
            <a:r>
              <a:rPr lang="en-US" b="1" u="sng" dirty="0"/>
              <a:t>All these 3 process together make Artificial Intelligence system</a:t>
            </a:r>
            <a:r>
              <a:rPr lang="en-US" dirty="0"/>
              <a:t>.</a:t>
            </a:r>
          </a:p>
          <a:p>
            <a:pPr marL="0" indent="0">
              <a:buFont typeface="+mj-lt"/>
              <a:buNone/>
            </a:pPr>
            <a:endParaRPr lang="en-US" dirty="0"/>
          </a:p>
          <a:p>
            <a:pPr marL="0" indent="0">
              <a:buFont typeface="+mj-lt"/>
              <a:buNone/>
            </a:pPr>
            <a:r>
              <a:rPr lang="en-US" dirty="0"/>
              <a:t>So let us clearly differentiate between AI and ML.</a:t>
            </a:r>
          </a:p>
          <a:p>
            <a:pPr marL="0" indent="0">
              <a:buFont typeface="+mj-lt"/>
              <a:buNone/>
            </a:pPr>
            <a:endParaRPr lang="en-US" dirty="0"/>
          </a:p>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B8AB82C7-28B3-489A-ABBE-0F243A8943D5}" type="slidenum">
              <a:rPr lang="en-US" smtClean="0"/>
              <a:t>14</a:t>
            </a:fld>
            <a:endParaRPr lang="en-US"/>
          </a:p>
        </p:txBody>
      </p:sp>
    </p:spTree>
    <p:extLst>
      <p:ext uri="{BB962C8B-B14F-4D97-AF65-F5344CB8AC3E}">
        <p14:creationId xmlns:p14="http://schemas.microsoft.com/office/powerpoint/2010/main" val="2636663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u="sng" dirty="0"/>
              <a:t>KLP</a:t>
            </a:r>
            <a:r>
              <a:rPr lang="en-US" b="1" dirty="0"/>
              <a:t>:  Understand the difference between  AI and ML</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let us clearly differentiate between AI and ML.</a:t>
            </a:r>
          </a:p>
          <a:p>
            <a:endParaRPr lang="en-US" dirty="0"/>
          </a:p>
          <a:p>
            <a:r>
              <a:rPr lang="en-US" dirty="0"/>
              <a:t>AI is a technology or process of creating </a:t>
            </a:r>
            <a:r>
              <a:rPr lang="en-US" sz="1200" dirty="0">
                <a:latin typeface="Audiowide" panose="02000503000000020004" pitchFamily="2" charset="0"/>
              </a:rPr>
              <a:t>intelligence for decision making by extracting knowledge from history, where learning is done by machine instead of human.</a:t>
            </a:r>
          </a:p>
          <a:p>
            <a:endParaRPr lang="en-US" sz="1200" dirty="0">
              <a:latin typeface="Audiowide" panose="02000503000000020004" pitchFamily="2" charset="0"/>
            </a:endParaRPr>
          </a:p>
          <a:p>
            <a:r>
              <a:rPr lang="en-US" sz="1200" dirty="0">
                <a:latin typeface="Audiowide" panose="02000503000000020004" pitchFamily="2" charset="0"/>
              </a:rPr>
              <a:t>And Machine learnings are some mathematical algorithms that helps to understand from data, extract knowledge and provide quantity or classifications as output.</a:t>
            </a:r>
          </a:p>
          <a:p>
            <a:endParaRPr lang="en-US" sz="1200" dirty="0">
              <a:latin typeface="Audiowide" panose="02000503000000020004" pitchFamily="2" charset="0"/>
            </a:endParaRPr>
          </a:p>
          <a:p>
            <a:r>
              <a:rPr lang="en-US" sz="1200" dirty="0">
                <a:latin typeface="Audiowide" panose="02000503000000020004" pitchFamily="2" charset="0"/>
              </a:rPr>
              <a:t>Next Slide</a:t>
            </a:r>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15</a:t>
            </a:fld>
            <a:endParaRPr lang="en-US" dirty="0"/>
          </a:p>
        </p:txBody>
      </p:sp>
    </p:spTree>
    <p:extLst>
      <p:ext uri="{BB962C8B-B14F-4D97-AF65-F5344CB8AC3E}">
        <p14:creationId xmlns:p14="http://schemas.microsoft.com/office/powerpoint/2010/main" val="7181486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u="sng" dirty="0"/>
              <a:t>KLP</a:t>
            </a:r>
            <a:r>
              <a:rPr lang="en-US" b="1" dirty="0"/>
              <a:t>:  Understand WHAT Machine Learning does</a:t>
            </a:r>
          </a:p>
          <a:p>
            <a:endParaRPr lang="en-US" dirty="0"/>
          </a:p>
          <a:p>
            <a:r>
              <a:rPr lang="en-US" dirty="0"/>
              <a:t>What </a:t>
            </a:r>
            <a:r>
              <a:rPr lang="en-US" u="sng" dirty="0"/>
              <a:t>exactly</a:t>
            </a:r>
            <a:r>
              <a:rPr lang="en-US" dirty="0"/>
              <a:t> machine learning provide as outputs?</a:t>
            </a:r>
          </a:p>
          <a:p>
            <a:pPr marL="228600" indent="-228600">
              <a:buFont typeface="+mj-lt"/>
              <a:buAutoNum type="arabicPeriod"/>
            </a:pPr>
            <a:r>
              <a:rPr lang="en-US" b="1" dirty="0"/>
              <a:t>Identify importance of variables </a:t>
            </a:r>
            <a:r>
              <a:rPr lang="en-US" dirty="0"/>
              <a:t>or data behind an outcome, including </a:t>
            </a:r>
            <a:r>
              <a:rPr lang="en-US" b="1" dirty="0"/>
              <a:t>indication of root cause </a:t>
            </a:r>
            <a:r>
              <a:rPr lang="en-US" dirty="0"/>
              <a:t>of an event</a:t>
            </a:r>
          </a:p>
          <a:p>
            <a:pPr marL="228600" indent="-228600">
              <a:buFont typeface="+mj-lt"/>
              <a:buAutoNum type="arabicPeriod"/>
            </a:pPr>
            <a:r>
              <a:rPr lang="en-US" dirty="0"/>
              <a:t>Classifies or </a:t>
            </a:r>
            <a:r>
              <a:rPr lang="en-US" b="1" dirty="0"/>
              <a:t>categorizes behaviors, profiles, people </a:t>
            </a:r>
            <a:r>
              <a:rPr lang="en-US" dirty="0"/>
              <a:t>or characteristics. It is called </a:t>
            </a:r>
            <a:r>
              <a:rPr lang="en-US" b="1" dirty="0"/>
              <a:t>classifications</a:t>
            </a:r>
          </a:p>
          <a:p>
            <a:pPr marL="228600" indent="-228600">
              <a:buFont typeface="+mj-lt"/>
              <a:buAutoNum type="arabicPeriod"/>
            </a:pPr>
            <a:r>
              <a:rPr lang="en-US" b="1" dirty="0"/>
              <a:t>Quantify amounts, numbers</a:t>
            </a:r>
            <a:r>
              <a:rPr lang="en-US" dirty="0"/>
              <a:t> or time such as forecasts.  It is also called </a:t>
            </a:r>
            <a:r>
              <a:rPr lang="en-US" b="1" dirty="0"/>
              <a:t>regressions</a:t>
            </a:r>
            <a:r>
              <a:rPr lang="en-US" dirty="0"/>
              <a:t>.</a:t>
            </a:r>
          </a:p>
          <a:p>
            <a:pPr marL="228600" indent="-228600">
              <a:buFont typeface="+mj-lt"/>
              <a:buAutoNum type="arabicPeriod"/>
            </a:pPr>
            <a:r>
              <a:rPr lang="en-US" b="1" dirty="0"/>
              <a:t>Recognizes objects, patterns </a:t>
            </a:r>
            <a:r>
              <a:rPr lang="en-US" dirty="0"/>
              <a:t>from voices images, videos which is another form of classification, but it is treated a different “animal”.</a:t>
            </a:r>
          </a:p>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B8AB82C7-28B3-489A-ABBE-0F243A8943D5}" type="slidenum">
              <a:rPr lang="en-US" smtClean="0"/>
              <a:t>16</a:t>
            </a:fld>
            <a:endParaRPr lang="en-US"/>
          </a:p>
        </p:txBody>
      </p:sp>
    </p:spTree>
    <p:extLst>
      <p:ext uri="{BB962C8B-B14F-4D97-AF65-F5344CB8AC3E}">
        <p14:creationId xmlns:p14="http://schemas.microsoft.com/office/powerpoint/2010/main" val="42181803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u="sng" dirty="0"/>
              <a:t>KLP</a:t>
            </a:r>
            <a:r>
              <a:rPr lang="en-US" b="1" dirty="0"/>
              <a:t>:  Understand WHAT Machine Learning does by “being” intelligent.</a:t>
            </a:r>
          </a:p>
          <a:p>
            <a:endParaRPr lang="en-US" dirty="0"/>
          </a:p>
          <a:p>
            <a:r>
              <a:rPr lang="en-US" dirty="0"/>
              <a:t>Machine learning outputs are INTEGRATED within the machine, because now the machine is </a:t>
            </a:r>
            <a:r>
              <a:rPr lang="en-US" b="1" dirty="0"/>
              <a:t>intelligent</a:t>
            </a:r>
            <a:r>
              <a:rPr lang="en-US" dirty="0"/>
              <a:t> and can do the following:</a:t>
            </a:r>
          </a:p>
          <a:p>
            <a:pPr marL="228600" indent="-228600">
              <a:buFont typeface="+mj-lt"/>
              <a:buAutoNum type="arabicPeriod"/>
            </a:pPr>
            <a:r>
              <a:rPr lang="en-US" dirty="0"/>
              <a:t>Feature importance helps you </a:t>
            </a:r>
            <a:r>
              <a:rPr lang="en-US" b="1" dirty="0"/>
              <a:t>identify root cause of a problem</a:t>
            </a:r>
            <a:r>
              <a:rPr lang="en-US" dirty="0"/>
              <a:t>, which could be “</a:t>
            </a:r>
            <a:r>
              <a:rPr lang="en-US" b="1" dirty="0"/>
              <a:t>How</a:t>
            </a:r>
            <a:r>
              <a:rPr lang="en-US" dirty="0"/>
              <a:t>” as sometimes we say how did this happen.</a:t>
            </a:r>
          </a:p>
          <a:p>
            <a:pPr marL="228600" indent="-228600">
              <a:buFont typeface="+mj-lt"/>
              <a:buAutoNum type="arabicPeriod"/>
            </a:pPr>
            <a:r>
              <a:rPr lang="en-US" dirty="0"/>
              <a:t>Classification helps detection or </a:t>
            </a:r>
            <a:r>
              <a:rPr lang="en-US" b="1" dirty="0"/>
              <a:t>diagnosis of the problem </a:t>
            </a:r>
            <a:r>
              <a:rPr lang="en-US" dirty="0"/>
              <a:t>and predicting such problem for a running system, answers “</a:t>
            </a:r>
            <a:r>
              <a:rPr lang="en-US" b="1" dirty="0"/>
              <a:t>Who</a:t>
            </a:r>
            <a:r>
              <a:rPr lang="en-US" dirty="0"/>
              <a:t> Which sometimes How”</a:t>
            </a:r>
          </a:p>
          <a:p>
            <a:pPr marL="228600" indent="-228600">
              <a:buFont typeface="+mj-lt"/>
              <a:buAutoNum type="arabicPeriod"/>
            </a:pPr>
            <a:r>
              <a:rPr lang="en-US" dirty="0"/>
              <a:t>Pattern recognition also helps diagnosis and predicting a problem or anomaly in the system to answer “who, which”</a:t>
            </a:r>
          </a:p>
          <a:p>
            <a:pPr marL="228600" indent="-228600">
              <a:buFont typeface="+mj-lt"/>
              <a:buAutoNum type="arabicPeriod"/>
            </a:pPr>
            <a:r>
              <a:rPr lang="en-US" dirty="0"/>
              <a:t>Regression for quantifying numbers, sometimes it is time to answer when, sometimes it predicts number to understand “How” big your problem is</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All the above outputs answers what, when, how and who, which are the elements of the decision making </a:t>
            </a:r>
            <a:r>
              <a:rPr lang="en-US" dirty="0" err="1"/>
              <a:t>processs</a:t>
            </a:r>
            <a:r>
              <a:rPr lang="en-US" dirty="0"/>
              <a:t>.</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Therefore, in closing….</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next slide</a:t>
            </a:r>
          </a:p>
        </p:txBody>
      </p:sp>
      <p:sp>
        <p:nvSpPr>
          <p:cNvPr id="4" name="Slide Number Placeholder 3"/>
          <p:cNvSpPr>
            <a:spLocks noGrp="1"/>
          </p:cNvSpPr>
          <p:nvPr>
            <p:ph type="sldNum" sz="quarter" idx="5"/>
          </p:nvPr>
        </p:nvSpPr>
        <p:spPr/>
        <p:txBody>
          <a:bodyPr/>
          <a:lstStyle/>
          <a:p>
            <a:fld id="{B8AB82C7-28B3-489A-ABBE-0F243A8943D5}" type="slidenum">
              <a:rPr lang="en-US" smtClean="0"/>
              <a:t>17</a:t>
            </a:fld>
            <a:endParaRPr lang="en-US"/>
          </a:p>
        </p:txBody>
      </p:sp>
    </p:spTree>
    <p:extLst>
      <p:ext uri="{BB962C8B-B14F-4D97-AF65-F5344CB8AC3E}">
        <p14:creationId xmlns:p14="http://schemas.microsoft.com/office/powerpoint/2010/main" val="29156167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KLP</a:t>
            </a:r>
            <a:r>
              <a:rPr lang="en-US" b="1" dirty="0"/>
              <a:t>: Integrate the decision-making process with Artificial Intelligence</a:t>
            </a:r>
          </a:p>
          <a:p>
            <a:endParaRPr lang="en-US" dirty="0"/>
          </a:p>
          <a:p>
            <a:r>
              <a:rPr lang="en-US" dirty="0"/>
              <a:t>Now we can see the WHOLE PICTURE.</a:t>
            </a:r>
          </a:p>
          <a:p>
            <a:endParaRPr lang="en-US" dirty="0"/>
          </a:p>
          <a:p>
            <a:r>
              <a:rPr lang="en-US" dirty="0"/>
              <a:t>On the left side the typical decision-making process, on the right side the different elements of the process.</a:t>
            </a:r>
          </a:p>
          <a:p>
            <a:endParaRPr lang="en-US" dirty="0"/>
          </a:p>
          <a:p>
            <a:r>
              <a:rPr lang="en-US" dirty="0"/>
              <a:t>Now we add the data, the machine learning, and the AI outputs to that process.</a:t>
            </a:r>
          </a:p>
          <a:p>
            <a:endParaRPr lang="en-US" dirty="0"/>
          </a:p>
          <a:p>
            <a:r>
              <a:rPr lang="en-US" dirty="0"/>
              <a:t>Now we see how machine learning turns information into AI output that leads to a decision then actions. </a:t>
            </a:r>
          </a:p>
          <a:p>
            <a:endParaRPr lang="en-US" dirty="0"/>
          </a:p>
          <a:p>
            <a:r>
              <a:rPr lang="en-US" dirty="0"/>
              <a:t>This concludes the foundation of the course to helps you understand the importance and relevance of AI in the decision-making process</a:t>
            </a:r>
          </a:p>
        </p:txBody>
      </p:sp>
      <p:sp>
        <p:nvSpPr>
          <p:cNvPr id="4" name="Slide Number Placeholder 3"/>
          <p:cNvSpPr>
            <a:spLocks noGrp="1"/>
          </p:cNvSpPr>
          <p:nvPr>
            <p:ph type="sldNum" sz="quarter" idx="5"/>
          </p:nvPr>
        </p:nvSpPr>
        <p:spPr/>
        <p:txBody>
          <a:bodyPr/>
          <a:lstStyle/>
          <a:p>
            <a:fld id="{B8AB82C7-28B3-489A-ABBE-0F243A8943D5}" type="slidenum">
              <a:rPr lang="en-US" smtClean="0"/>
              <a:t>18</a:t>
            </a:fld>
            <a:endParaRPr lang="en-US"/>
          </a:p>
        </p:txBody>
      </p:sp>
    </p:spTree>
    <p:extLst>
      <p:ext uri="{BB962C8B-B14F-4D97-AF65-F5344CB8AC3E}">
        <p14:creationId xmlns:p14="http://schemas.microsoft.com/office/powerpoint/2010/main" val="850205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KLP</a:t>
            </a:r>
            <a:r>
              <a:rPr lang="en-US" b="1" dirty="0"/>
              <a:t>:  Get from the audience what they think AI is.</a:t>
            </a:r>
          </a:p>
          <a:p>
            <a:endParaRPr lang="en-US" dirty="0"/>
          </a:p>
          <a:p>
            <a:r>
              <a:rPr lang="en-US" dirty="0"/>
              <a:t>So why AI is so important for us?</a:t>
            </a:r>
          </a:p>
          <a:p>
            <a:endParaRPr lang="en-US" dirty="0"/>
          </a:p>
          <a:p>
            <a:r>
              <a:rPr lang="en-US" b="1" dirty="0"/>
              <a:t>Let us have a small discussion on this</a:t>
            </a:r>
            <a:r>
              <a:rPr lang="en-US" dirty="0"/>
              <a:t>, in our audiences why do you think AI is important or you think AI is important at all. </a:t>
            </a:r>
          </a:p>
          <a:p>
            <a:endParaRPr lang="en-US" dirty="0"/>
          </a:p>
          <a:p>
            <a:r>
              <a:rPr lang="en-US" dirty="0"/>
              <a:t>Get some feedback from the audience and write down the responses in the white board.</a:t>
            </a:r>
          </a:p>
          <a:p>
            <a:endParaRPr lang="en-US" dirty="0"/>
          </a:p>
          <a:p>
            <a:r>
              <a:rPr lang="en-US" dirty="0"/>
              <a:t>Thank the audience for the feedback and indicate that all of them got it right, with a good understanding from the audience.</a:t>
            </a:r>
          </a:p>
          <a:p>
            <a:endParaRPr lang="en-US" dirty="0"/>
          </a:p>
          <a:p>
            <a:r>
              <a:rPr lang="en-US" dirty="0"/>
              <a:t>If we summarize your understanding in a sentence it should say: [click]</a:t>
            </a:r>
          </a:p>
          <a:p>
            <a:endParaRPr lang="en-US" dirty="0"/>
          </a:p>
          <a:p>
            <a:r>
              <a:rPr lang="en-US" i="1" dirty="0"/>
              <a:t>Next slide</a:t>
            </a:r>
          </a:p>
        </p:txBody>
      </p:sp>
      <p:sp>
        <p:nvSpPr>
          <p:cNvPr id="4" name="Slide Number Placeholder 3"/>
          <p:cNvSpPr>
            <a:spLocks noGrp="1"/>
          </p:cNvSpPr>
          <p:nvPr>
            <p:ph type="sldNum" sz="quarter" idx="5"/>
          </p:nvPr>
        </p:nvSpPr>
        <p:spPr/>
        <p:txBody>
          <a:bodyPr/>
          <a:lstStyle/>
          <a:p>
            <a:fld id="{B8AB82C7-28B3-489A-ABBE-0F243A8943D5}" type="slidenum">
              <a:rPr lang="en-US" smtClean="0"/>
              <a:t>2</a:t>
            </a:fld>
            <a:endParaRPr lang="en-US"/>
          </a:p>
        </p:txBody>
      </p:sp>
    </p:spTree>
    <p:extLst>
      <p:ext uri="{BB962C8B-B14F-4D97-AF65-F5344CB8AC3E}">
        <p14:creationId xmlns:p14="http://schemas.microsoft.com/office/powerpoint/2010/main" val="4188025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KLP:  Present the definition of AI.</a:t>
            </a:r>
          </a:p>
          <a:p>
            <a:endParaRPr lang="en-US" dirty="0"/>
          </a:p>
          <a:p>
            <a:r>
              <a:rPr lang="en-US" dirty="0"/>
              <a:t>AI is a technology that follows a process of workflow that helps decision making process. </a:t>
            </a:r>
          </a:p>
          <a:p>
            <a:endParaRPr lang="en-US" i="1" dirty="0"/>
          </a:p>
          <a:p>
            <a:r>
              <a:rPr lang="en-US" i="1" dirty="0"/>
              <a:t>In other words, AI puts decision making at an all NEW level!!!</a:t>
            </a:r>
          </a:p>
          <a:p>
            <a:endParaRPr lang="en-US" i="1" dirty="0"/>
          </a:p>
          <a:p>
            <a:r>
              <a:rPr lang="en-US" i="1" dirty="0"/>
              <a:t>Next slide</a:t>
            </a:r>
          </a:p>
        </p:txBody>
      </p:sp>
      <p:sp>
        <p:nvSpPr>
          <p:cNvPr id="4" name="Slide Number Placeholder 3"/>
          <p:cNvSpPr>
            <a:spLocks noGrp="1"/>
          </p:cNvSpPr>
          <p:nvPr>
            <p:ph type="sldNum" sz="quarter" idx="5"/>
          </p:nvPr>
        </p:nvSpPr>
        <p:spPr/>
        <p:txBody>
          <a:bodyPr/>
          <a:lstStyle/>
          <a:p>
            <a:fld id="{B8AB82C7-28B3-489A-ABBE-0F243A8943D5}" type="slidenum">
              <a:rPr lang="en-US" smtClean="0"/>
              <a:t>3</a:t>
            </a:fld>
            <a:endParaRPr lang="en-US"/>
          </a:p>
        </p:txBody>
      </p:sp>
    </p:spTree>
    <p:extLst>
      <p:ext uri="{BB962C8B-B14F-4D97-AF65-F5344CB8AC3E}">
        <p14:creationId xmlns:p14="http://schemas.microsoft.com/office/powerpoint/2010/main" val="35525880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KLP</a:t>
            </a:r>
            <a:r>
              <a:rPr lang="en-US" b="1" dirty="0"/>
              <a:t>: Understand that AI applies on all sectors of the economy that affects life.</a:t>
            </a:r>
          </a:p>
          <a:p>
            <a:endParaRPr lang="en-US" dirty="0"/>
          </a:p>
          <a:p>
            <a:r>
              <a:rPr lang="en-US" dirty="0"/>
              <a:t>Before we dive into decision making process, let us see the business areas where in fact AI is a valuable tool to make critical decision that affects life.</a:t>
            </a:r>
          </a:p>
          <a:p>
            <a:endParaRPr lang="en-US" dirty="0"/>
          </a:p>
          <a:p>
            <a:r>
              <a:rPr lang="en-US" dirty="0"/>
              <a:t>In other words, where AI help us in the decision-making process.</a:t>
            </a:r>
          </a:p>
          <a:p>
            <a:endParaRPr lang="en-US" dirty="0"/>
          </a:p>
          <a:p>
            <a:r>
              <a:rPr lang="en-US" i="1" dirty="0"/>
              <a:t>Next slide.</a:t>
            </a:r>
          </a:p>
        </p:txBody>
      </p:sp>
      <p:sp>
        <p:nvSpPr>
          <p:cNvPr id="4" name="Slide Number Placeholder 3"/>
          <p:cNvSpPr>
            <a:spLocks noGrp="1"/>
          </p:cNvSpPr>
          <p:nvPr>
            <p:ph type="sldNum" sz="quarter" idx="5"/>
          </p:nvPr>
        </p:nvSpPr>
        <p:spPr/>
        <p:txBody>
          <a:bodyPr/>
          <a:lstStyle/>
          <a:p>
            <a:fld id="{B8AB82C7-28B3-489A-ABBE-0F243A8943D5}" type="slidenum">
              <a:rPr lang="en-US" smtClean="0"/>
              <a:t>4</a:t>
            </a:fld>
            <a:endParaRPr lang="en-US"/>
          </a:p>
        </p:txBody>
      </p:sp>
    </p:spTree>
    <p:extLst>
      <p:ext uri="{BB962C8B-B14F-4D97-AF65-F5344CB8AC3E}">
        <p14:creationId xmlns:p14="http://schemas.microsoft.com/office/powerpoint/2010/main" val="26066876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u="sng" dirty="0"/>
              <a:t>KLP</a:t>
            </a:r>
            <a:r>
              <a:rPr lang="en-US" b="1" dirty="0"/>
              <a:t>: Understand that AI applies on </a:t>
            </a:r>
            <a:r>
              <a:rPr lang="en-US" b="1" u="sng" dirty="0"/>
              <a:t>all sectors of the economy </a:t>
            </a:r>
            <a:r>
              <a:rPr lang="en-US" b="1" dirty="0"/>
              <a:t>that affects life.</a:t>
            </a:r>
          </a:p>
          <a:p>
            <a:endParaRPr lang="en-US" dirty="0"/>
          </a:p>
          <a:p>
            <a:r>
              <a:rPr lang="en-US" dirty="0"/>
              <a:t>Critical decision-making, from management to worker level, are made EVERYDAY in every field, sector, or industry in the economy.</a:t>
            </a:r>
          </a:p>
          <a:p>
            <a:endParaRPr lang="en-US" dirty="0"/>
          </a:p>
          <a:p>
            <a:r>
              <a:rPr lang="en-US" i="1" dirty="0"/>
              <a:t>[click to trigger animation]</a:t>
            </a:r>
          </a:p>
          <a:p>
            <a:endParaRPr lang="en-US" i="1" dirty="0"/>
          </a:p>
          <a:p>
            <a:r>
              <a:rPr lang="en-US" dirty="0"/>
              <a:t>from households, retails, real estates ….(read as name pops).</a:t>
            </a:r>
          </a:p>
          <a:p>
            <a:endParaRPr lang="en-US" dirty="0"/>
          </a:p>
          <a:p>
            <a:r>
              <a:rPr lang="en-US" dirty="0"/>
              <a:t>And those decisions are so critical that affects throughout the life of this earth. </a:t>
            </a:r>
          </a:p>
          <a:p>
            <a:endParaRPr lang="en-US" dirty="0"/>
          </a:p>
          <a:p>
            <a:r>
              <a:rPr lang="en-US" dirty="0"/>
              <a:t>Next slide</a:t>
            </a:r>
          </a:p>
        </p:txBody>
      </p:sp>
      <p:sp>
        <p:nvSpPr>
          <p:cNvPr id="4" name="Slide Number Placeholder 3"/>
          <p:cNvSpPr>
            <a:spLocks noGrp="1"/>
          </p:cNvSpPr>
          <p:nvPr>
            <p:ph type="sldNum" sz="quarter" idx="5"/>
          </p:nvPr>
        </p:nvSpPr>
        <p:spPr/>
        <p:txBody>
          <a:bodyPr/>
          <a:lstStyle/>
          <a:p>
            <a:fld id="{B8AB82C7-28B3-489A-ABBE-0F243A8943D5}" type="slidenum">
              <a:rPr lang="en-US" smtClean="0"/>
              <a:t>5</a:t>
            </a:fld>
            <a:endParaRPr lang="en-US"/>
          </a:p>
        </p:txBody>
      </p:sp>
    </p:spTree>
    <p:extLst>
      <p:ext uri="{BB962C8B-B14F-4D97-AF65-F5344CB8AC3E}">
        <p14:creationId xmlns:p14="http://schemas.microsoft.com/office/powerpoint/2010/main" val="28118903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KLP</a:t>
            </a:r>
            <a:r>
              <a:rPr lang="en-US" b="1" dirty="0"/>
              <a:t>:  Understand WHAT is decision-making: a process to choose between alternatives as well as the ELEMENTS involved.</a:t>
            </a:r>
          </a:p>
          <a:p>
            <a:endParaRPr lang="en-US" dirty="0"/>
          </a:p>
          <a:p>
            <a:r>
              <a:rPr lang="en-US" dirty="0"/>
              <a:t>Let us tackle now a little bit on DECISION MAKING. </a:t>
            </a:r>
          </a:p>
          <a:p>
            <a:endParaRPr lang="en-US" dirty="0"/>
          </a:p>
          <a:p>
            <a:r>
              <a:rPr lang="en-US" dirty="0"/>
              <a:t>Ask the audience </a:t>
            </a:r>
            <a:r>
              <a:rPr lang="en-US" b="1" dirty="0"/>
              <a:t>WHAT DO YOU THINK DECISION IS?</a:t>
            </a:r>
          </a:p>
          <a:p>
            <a:endParaRPr lang="en-US" b="1" dirty="0"/>
          </a:p>
          <a:p>
            <a:r>
              <a:rPr lang="en-US" b="0" dirty="0"/>
              <a:t>Potential responses include:</a:t>
            </a:r>
          </a:p>
          <a:p>
            <a:pPr marL="228600" indent="-228600">
              <a:buFont typeface="+mj-lt"/>
              <a:buAutoNum type="arabicPeriod"/>
            </a:pPr>
            <a:r>
              <a:rPr lang="en-US" dirty="0"/>
              <a:t>Choose between alternatives</a:t>
            </a:r>
          </a:p>
          <a:p>
            <a:pPr marL="228600" indent="-228600">
              <a:buFont typeface="+mj-lt"/>
              <a:buAutoNum type="arabicPeriod"/>
            </a:pPr>
            <a:r>
              <a:rPr lang="en-US" dirty="0"/>
              <a:t>Define what is better or worse</a:t>
            </a:r>
          </a:p>
          <a:p>
            <a:pPr marL="228600" indent="-228600">
              <a:buFont typeface="+mj-lt"/>
              <a:buAutoNum type="arabicPeriod"/>
            </a:pPr>
            <a:r>
              <a:rPr lang="en-US" dirty="0"/>
              <a:t>Decide which option is better</a:t>
            </a:r>
          </a:p>
          <a:p>
            <a:endParaRPr lang="en-US" dirty="0"/>
          </a:p>
          <a:p>
            <a:r>
              <a:rPr lang="en-US" dirty="0"/>
              <a:t>But HOW do you CHOOSE between alternatives?</a:t>
            </a:r>
          </a:p>
          <a:p>
            <a:pPr marL="171450" indent="-171450">
              <a:buFont typeface="Arial" panose="020B0604020202020204" pitchFamily="34" charset="0"/>
              <a:buChar char="•"/>
            </a:pPr>
            <a:r>
              <a:rPr lang="en-US" dirty="0"/>
              <a:t>Balance between pros and cons</a:t>
            </a:r>
          </a:p>
          <a:p>
            <a:pPr marL="171450" indent="-171450">
              <a:buFont typeface="Arial" panose="020B0604020202020204" pitchFamily="34" charset="0"/>
              <a:buChar char="•"/>
            </a:pPr>
            <a:r>
              <a:rPr lang="en-US" dirty="0" err="1"/>
              <a:t>Windsom</a:t>
            </a:r>
            <a:endParaRPr lang="en-US" dirty="0"/>
          </a:p>
          <a:p>
            <a:pPr marL="171450" indent="-171450">
              <a:buFont typeface="Arial" panose="020B0604020202020204" pitchFamily="34" charset="0"/>
              <a:buChar char="•"/>
            </a:pPr>
            <a:r>
              <a:rPr lang="en-US" dirty="0"/>
              <a:t>Break down the alternatives in smaller elements and see the alternatives</a:t>
            </a:r>
          </a:p>
          <a:p>
            <a:endParaRPr lang="en-US" dirty="0"/>
          </a:p>
          <a:p>
            <a:r>
              <a:rPr lang="en-US" dirty="0"/>
              <a:t>Write down all the responses, and state that we all have a good idea of WHAT decision-making is.</a:t>
            </a:r>
          </a:p>
          <a:p>
            <a:endParaRPr lang="en-US" dirty="0"/>
          </a:p>
          <a:p>
            <a:r>
              <a:rPr lang="en-US" dirty="0"/>
              <a:t>However, in this course, we need to look on the different ELEMENTS of the decision-making process and see how AI can help us.</a:t>
            </a:r>
          </a:p>
          <a:p>
            <a:endParaRPr lang="en-US" dirty="0"/>
          </a:p>
          <a:p>
            <a:r>
              <a:rPr lang="en-US" dirty="0"/>
              <a:t>For that, we will use the following statement to define decision-making [click]:</a:t>
            </a:r>
          </a:p>
          <a:p>
            <a:endParaRPr lang="en-US" dirty="0"/>
          </a:p>
          <a:p>
            <a:r>
              <a:rPr lang="en-US" b="1" u="sng" dirty="0"/>
              <a:t>Decision-making is a PROCESS we use to choose between different options or alternatives when trying to solve a problem.</a:t>
            </a:r>
          </a:p>
          <a:p>
            <a:endParaRPr lang="en-US" dirty="0"/>
          </a:p>
          <a:p>
            <a:r>
              <a:rPr lang="en-US" i="1" dirty="0"/>
              <a:t>[Click] These are the </a:t>
            </a:r>
            <a:r>
              <a:rPr lang="en-US" b="1" i="1" dirty="0"/>
              <a:t>ELEMENTS involved in the decision-making process</a:t>
            </a:r>
            <a:r>
              <a:rPr lang="en-US" i="1" dirty="0"/>
              <a:t>, which respond to the following questions:</a:t>
            </a:r>
          </a:p>
          <a:p>
            <a:pPr marL="171450" indent="-171450">
              <a:buFont typeface="Arial" panose="020B0604020202020204" pitchFamily="34" charset="0"/>
              <a:buChar char="•"/>
            </a:pPr>
            <a:r>
              <a:rPr lang="en-US" b="1" i="1" dirty="0"/>
              <a:t>WHAT</a:t>
            </a:r>
          </a:p>
          <a:p>
            <a:pPr marL="171450" indent="-171450">
              <a:buFont typeface="Arial" panose="020B0604020202020204" pitchFamily="34" charset="0"/>
              <a:buChar char="•"/>
            </a:pPr>
            <a:r>
              <a:rPr lang="en-US" b="1" i="1" dirty="0"/>
              <a:t>WHO</a:t>
            </a:r>
          </a:p>
          <a:p>
            <a:pPr marL="171450" indent="-171450">
              <a:buFont typeface="Arial" panose="020B0604020202020204" pitchFamily="34" charset="0"/>
              <a:buChar char="•"/>
            </a:pPr>
            <a:r>
              <a:rPr lang="en-US" b="1" i="1" dirty="0"/>
              <a:t>WHEN</a:t>
            </a:r>
          </a:p>
          <a:p>
            <a:pPr marL="171450" indent="-171450">
              <a:buFont typeface="Arial" panose="020B0604020202020204" pitchFamily="34" charset="0"/>
              <a:buChar char="•"/>
            </a:pPr>
            <a:r>
              <a:rPr lang="en-US" b="1" i="1" dirty="0"/>
              <a:t>HOW</a:t>
            </a:r>
          </a:p>
          <a:p>
            <a:endParaRPr lang="en-US" dirty="0"/>
          </a:p>
          <a:p>
            <a:r>
              <a:rPr lang="en-US" dirty="0"/>
              <a:t>Let’s tackle EACH of these questions separately [click]</a:t>
            </a:r>
          </a:p>
        </p:txBody>
      </p:sp>
      <p:sp>
        <p:nvSpPr>
          <p:cNvPr id="4" name="Slide Number Placeholder 3"/>
          <p:cNvSpPr>
            <a:spLocks noGrp="1"/>
          </p:cNvSpPr>
          <p:nvPr>
            <p:ph type="sldNum" sz="quarter" idx="5"/>
          </p:nvPr>
        </p:nvSpPr>
        <p:spPr/>
        <p:txBody>
          <a:bodyPr/>
          <a:lstStyle/>
          <a:p>
            <a:fld id="{B8AB82C7-28B3-489A-ABBE-0F243A8943D5}" type="slidenum">
              <a:rPr lang="en-US" smtClean="0"/>
              <a:t>6</a:t>
            </a:fld>
            <a:endParaRPr lang="en-US"/>
          </a:p>
        </p:txBody>
      </p:sp>
    </p:spTree>
    <p:extLst>
      <p:ext uri="{BB962C8B-B14F-4D97-AF65-F5344CB8AC3E}">
        <p14:creationId xmlns:p14="http://schemas.microsoft.com/office/powerpoint/2010/main" val="20448736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KLP</a:t>
            </a:r>
            <a:r>
              <a:rPr lang="en-US" b="1" dirty="0"/>
              <a:t>:  Understand the first element in the decision-making process: WHAT</a:t>
            </a:r>
          </a:p>
          <a:p>
            <a:endParaRPr lang="en-US" dirty="0"/>
          </a:p>
          <a:p>
            <a:r>
              <a:rPr lang="en-US" dirty="0"/>
              <a:t>When we are answering </a:t>
            </a:r>
            <a:r>
              <a:rPr lang="en-US" b="1" dirty="0"/>
              <a:t>WHAT</a:t>
            </a:r>
            <a:r>
              <a:rPr lang="en-US" dirty="0"/>
              <a:t> in the decision-making process, we need to differentiate between strategic, tactical and operational.</a:t>
            </a:r>
          </a:p>
          <a:p>
            <a:r>
              <a:rPr lang="en-US" i="1" dirty="0"/>
              <a:t>[Click] </a:t>
            </a:r>
          </a:p>
          <a:p>
            <a:pPr marL="228600" indent="-228600">
              <a:buFont typeface="+mj-lt"/>
              <a:buAutoNum type="arabicPeriod"/>
            </a:pPr>
            <a:r>
              <a:rPr lang="en-US" b="1" dirty="0"/>
              <a:t>STRATEGIC</a:t>
            </a:r>
            <a:r>
              <a:rPr lang="en-US" dirty="0"/>
              <a:t> is the light at the end of the tunnel (</a:t>
            </a:r>
            <a:r>
              <a:rPr lang="en-US" b="1" dirty="0"/>
              <a:t>LONG TERM</a:t>
            </a:r>
            <a:r>
              <a:rPr lang="en-US" dirty="0"/>
              <a:t>), what we want to be and where we are going, and at organization level it is related to </a:t>
            </a:r>
            <a:r>
              <a:rPr lang="en-US" b="1" dirty="0"/>
              <a:t>POLICES</a:t>
            </a:r>
            <a:r>
              <a:rPr lang="en-US" dirty="0"/>
              <a:t>.  It basically </a:t>
            </a:r>
            <a:r>
              <a:rPr lang="en-US" b="1" u="sng" dirty="0"/>
              <a:t>responds to WHY</a:t>
            </a:r>
            <a:r>
              <a:rPr lang="en-US" dirty="0"/>
              <a:t>.</a:t>
            </a:r>
          </a:p>
          <a:p>
            <a:pPr marL="228600" indent="-228600">
              <a:buFont typeface="+mj-lt"/>
              <a:buAutoNum type="arabicPeriod"/>
            </a:pPr>
            <a:r>
              <a:rPr lang="en-US" b="1" dirty="0"/>
              <a:t>TACTICAL</a:t>
            </a:r>
            <a:r>
              <a:rPr lang="en-US" dirty="0"/>
              <a:t> is what we do to see the light at the end of the tunnel, the different processes (</a:t>
            </a:r>
            <a:r>
              <a:rPr lang="en-US" b="1" dirty="0"/>
              <a:t>MANAGEMENT</a:t>
            </a:r>
            <a:r>
              <a:rPr lang="en-US" dirty="0"/>
              <a:t>) we use, all in the </a:t>
            </a:r>
            <a:r>
              <a:rPr lang="en-US" b="1" dirty="0"/>
              <a:t>MID-TERM</a:t>
            </a:r>
            <a:r>
              <a:rPr lang="en-US" dirty="0"/>
              <a:t>.  It basically </a:t>
            </a:r>
            <a:r>
              <a:rPr lang="en-US" b="1" u="sng" dirty="0"/>
              <a:t>responds to WHAT</a:t>
            </a:r>
            <a:r>
              <a:rPr lang="en-US" dirty="0"/>
              <a:t>.</a:t>
            </a:r>
          </a:p>
          <a:p>
            <a:pPr marL="228600" indent="-228600">
              <a:buFont typeface="+mj-lt"/>
              <a:buAutoNum type="arabicPeriod"/>
            </a:pPr>
            <a:r>
              <a:rPr lang="en-US" b="1" dirty="0"/>
              <a:t>OPERATIONAL</a:t>
            </a:r>
            <a:r>
              <a:rPr lang="en-US" dirty="0"/>
              <a:t> is the day to day (</a:t>
            </a:r>
            <a:r>
              <a:rPr lang="en-US" b="1" dirty="0"/>
              <a:t>SHORT TERM</a:t>
            </a:r>
            <a:r>
              <a:rPr lang="en-US" dirty="0"/>
              <a:t>) execution, based on the tactical processes to achieve our strategic goal.  </a:t>
            </a:r>
            <a:r>
              <a:rPr lang="en-US" b="1" u="sng" dirty="0"/>
              <a:t>It responds to HOW</a:t>
            </a:r>
            <a:r>
              <a:rPr lang="en-US" dirty="0"/>
              <a:t>.</a:t>
            </a:r>
          </a:p>
          <a:p>
            <a:pPr marL="228600" indent="-228600">
              <a:buFont typeface="+mj-lt"/>
              <a:buAutoNum type="arabicPeriod"/>
            </a:pPr>
            <a:endParaRPr lang="en-US" dirty="0"/>
          </a:p>
          <a:p>
            <a:r>
              <a:rPr lang="en-US" dirty="0"/>
              <a:t>Let us put a couple of examples to understand this better</a:t>
            </a:r>
            <a:endParaRPr lang="en-US" i="1" dirty="0"/>
          </a:p>
          <a:p>
            <a:r>
              <a:rPr lang="en-US" i="1" dirty="0"/>
              <a:t>[Click]</a:t>
            </a:r>
          </a:p>
          <a:p>
            <a:r>
              <a:rPr lang="en-US" i="0" dirty="0"/>
              <a:t>The first one is about football.  I am particularly a soccer maniac!!!  By the way as you know I am from Argentina and Diego Maradona is my distant relative as my name is Diego also, so I can give some advise on improving Bangladesh football structure.</a:t>
            </a:r>
          </a:p>
          <a:p>
            <a:endParaRPr lang="en-US" i="0" dirty="0"/>
          </a:p>
          <a:p>
            <a:r>
              <a:rPr lang="en-US" b="1" i="1" dirty="0"/>
              <a:t>Suppose Bangladesh wants to improve its rank in football, but they have limited resources</a:t>
            </a:r>
            <a:r>
              <a:rPr lang="en-US" i="0" dirty="0"/>
              <a:t>, so Bangladesh Football Federation (BFF) must make a </a:t>
            </a:r>
            <a:r>
              <a:rPr lang="en-US" b="1" i="0" u="sng" dirty="0"/>
              <a:t>STRATEGIC</a:t>
            </a:r>
            <a:r>
              <a:rPr lang="en-US" i="0" dirty="0"/>
              <a:t> decision to WHERE certain infrastructure must be developed, and which age of players (WHO) must be considered.</a:t>
            </a:r>
          </a:p>
          <a:p>
            <a:endParaRPr lang="en-US" i="0" dirty="0"/>
          </a:p>
          <a:p>
            <a:r>
              <a:rPr lang="en-US" i="0" dirty="0"/>
              <a:t>The next level could be to make a </a:t>
            </a:r>
            <a:r>
              <a:rPr lang="en-US" b="1" i="0" u="sng" dirty="0"/>
              <a:t>TACTICAL</a:t>
            </a:r>
            <a:r>
              <a:rPr lang="en-US" i="0" dirty="0"/>
              <a:t> decision on what type of infrastructure it needs to developed such as soccer schools, and where funds should be allocated, who or what organization is going to  manage the process, etc.</a:t>
            </a:r>
          </a:p>
          <a:p>
            <a:endParaRPr lang="en-US" i="0" dirty="0"/>
          </a:p>
          <a:p>
            <a:r>
              <a:rPr lang="en-US" i="0" dirty="0"/>
              <a:t>Finally, in the last level, we have built the infrastructure and we are EXECUTING what we planned.   THE BFF must now make OPERATIONAL decisions such as monitoring the improvement, progress, diagnose the problem, redistribute fundings, etc.. </a:t>
            </a:r>
          </a:p>
          <a:p>
            <a:endParaRPr lang="en-US" i="0" dirty="0"/>
          </a:p>
          <a:p>
            <a:r>
              <a:rPr lang="en-US" i="0" dirty="0"/>
              <a:t>[click]</a:t>
            </a:r>
          </a:p>
          <a:p>
            <a:r>
              <a:rPr lang="en-US" i="0" dirty="0"/>
              <a:t>One thing to remember regarding funding is that  involves everything and that is where the use of AI come fruitful as </a:t>
            </a:r>
            <a:r>
              <a:rPr lang="en-US" b="1" i="0" u="sng" dirty="0"/>
              <a:t>AI follows the  money.</a:t>
            </a:r>
          </a:p>
          <a:p>
            <a:endParaRPr lang="en-US" i="0" dirty="0"/>
          </a:p>
          <a:p>
            <a:r>
              <a:rPr lang="en-US" i="0" dirty="0"/>
              <a:t>Let us have another example related to Bangladesh. </a:t>
            </a:r>
          </a:p>
          <a:p>
            <a:endParaRPr lang="en-US" i="1" dirty="0"/>
          </a:p>
          <a:p>
            <a:r>
              <a:rPr lang="en-US" i="1" dirty="0"/>
              <a:t>[Click] </a:t>
            </a:r>
          </a:p>
          <a:p>
            <a:r>
              <a:rPr lang="en-US" i="0" dirty="0"/>
              <a:t>Suppose the Health Ministry wants to manage a spread disease, such as dengue,  COVID,  or malaria, or even ALL THREE together, as for example IDARE did for the Bangladesh government in 2020.</a:t>
            </a:r>
          </a:p>
          <a:p>
            <a:endParaRPr lang="en-US" i="0" dirty="0"/>
          </a:p>
          <a:p>
            <a:r>
              <a:rPr lang="en-US" i="0" dirty="0"/>
              <a:t>The </a:t>
            </a:r>
            <a:r>
              <a:rPr lang="en-US" b="1" i="0" dirty="0"/>
              <a:t>STRATEGIC</a:t>
            </a:r>
            <a:r>
              <a:rPr lang="en-US" i="0" dirty="0"/>
              <a:t> decision was to focus more on the socio-economic and environmental perspective, as follows:</a:t>
            </a:r>
          </a:p>
          <a:p>
            <a:pPr marL="228600" indent="-228600">
              <a:buFont typeface="+mj-lt"/>
              <a:buAutoNum type="arabicPeriod"/>
            </a:pPr>
            <a:r>
              <a:rPr lang="en-US" i="0" dirty="0"/>
              <a:t>Socio-economic was oriented to improve people’s quality of life by:</a:t>
            </a:r>
          </a:p>
          <a:p>
            <a:pPr marL="685800" lvl="1" indent="-228600">
              <a:buFont typeface="+mj-lt"/>
              <a:buAutoNum type="alphaLcParenR"/>
            </a:pPr>
            <a:r>
              <a:rPr lang="en-US" i="0" dirty="0"/>
              <a:t>improving healthcare,  </a:t>
            </a:r>
          </a:p>
          <a:p>
            <a:pPr marL="685800" lvl="1" indent="-228600">
              <a:buFont typeface="+mj-lt"/>
              <a:buAutoNum type="alphaLcParenR"/>
            </a:pPr>
            <a:r>
              <a:rPr lang="en-US" i="0" dirty="0"/>
              <a:t>providing financial help or </a:t>
            </a:r>
          </a:p>
          <a:p>
            <a:pPr marL="685800" lvl="1" indent="-228600">
              <a:buFont typeface="+mj-lt"/>
              <a:buAutoNum type="alphaLcParenR"/>
            </a:pPr>
            <a:r>
              <a:rPr lang="en-US" i="0" dirty="0"/>
              <a:t>increase awareness etc. </a:t>
            </a:r>
          </a:p>
          <a:p>
            <a:pPr marL="228600" indent="-228600">
              <a:buFont typeface="+mj-lt"/>
              <a:buAutoNum type="arabicPeriod"/>
            </a:pPr>
            <a:r>
              <a:rPr lang="en-US" i="0" dirty="0"/>
              <a:t>Environmental was oriented on improving the environmental conditions, such as:</a:t>
            </a:r>
          </a:p>
          <a:p>
            <a:pPr marL="685800" lvl="1" indent="-228600">
              <a:buFont typeface="+mj-lt"/>
              <a:buAutoNum type="alphaLcParenR"/>
            </a:pPr>
            <a:r>
              <a:rPr lang="en-US" i="0" dirty="0"/>
              <a:t>Mosquito treatment</a:t>
            </a:r>
          </a:p>
          <a:p>
            <a:pPr marL="685800" lvl="1" indent="-228600">
              <a:buFont typeface="+mj-lt"/>
              <a:buAutoNum type="alphaLcParenR"/>
            </a:pPr>
            <a:r>
              <a:rPr lang="en-US" i="0" dirty="0"/>
              <a:t>Avoid outdoor water ponding</a:t>
            </a:r>
          </a:p>
          <a:p>
            <a:pPr marL="685800" lvl="1" indent="-228600">
              <a:buFont typeface="+mj-lt"/>
              <a:buAutoNum type="alphaLcParenR"/>
            </a:pPr>
            <a:r>
              <a:rPr lang="en-US" i="0" dirty="0"/>
              <a:t>Increase awareness such as washing hands periodically.</a:t>
            </a:r>
          </a:p>
          <a:p>
            <a:r>
              <a:rPr lang="en-US" i="1" dirty="0"/>
              <a:t> </a:t>
            </a:r>
          </a:p>
          <a:p>
            <a:r>
              <a:rPr lang="en-US" i="0" dirty="0"/>
              <a:t>The </a:t>
            </a:r>
            <a:r>
              <a:rPr lang="en-US" b="1" i="0" dirty="0"/>
              <a:t>TACTICAL</a:t>
            </a:r>
            <a:r>
              <a:rPr lang="en-US" i="0" dirty="0"/>
              <a:t> decision was to differentiate between:</a:t>
            </a:r>
          </a:p>
          <a:p>
            <a:pPr marL="228600" indent="-228600">
              <a:buFont typeface="+mj-lt"/>
              <a:buAutoNum type="arabicPeriod"/>
            </a:pPr>
            <a:r>
              <a:rPr lang="en-US" i="0" dirty="0"/>
              <a:t>Group of people</a:t>
            </a:r>
          </a:p>
          <a:p>
            <a:pPr marL="228600" indent="-228600">
              <a:buFont typeface="+mj-lt"/>
              <a:buAutoNum type="arabicPeriod"/>
            </a:pPr>
            <a:r>
              <a:rPr lang="en-US" i="0" dirty="0"/>
              <a:t>Available infrastructure</a:t>
            </a:r>
          </a:p>
          <a:p>
            <a:pPr marL="228600" indent="-228600">
              <a:buFont typeface="+mj-lt"/>
              <a:buAutoNum type="arabicPeriod"/>
            </a:pPr>
            <a:r>
              <a:rPr lang="en-US" i="0" dirty="0"/>
              <a:t>Treatment locations, etc.</a:t>
            </a:r>
          </a:p>
          <a:p>
            <a:endParaRPr lang="en-US" i="0" dirty="0"/>
          </a:p>
          <a:p>
            <a:r>
              <a:rPr lang="en-US" i="0" dirty="0"/>
              <a:t>Then, at </a:t>
            </a:r>
            <a:r>
              <a:rPr lang="en-US" b="1" i="0" dirty="0"/>
              <a:t>OPERATIONAL</a:t>
            </a:r>
            <a:r>
              <a:rPr lang="en-US" i="0" dirty="0"/>
              <a:t> level we concentrated on date regarding:</a:t>
            </a:r>
          </a:p>
          <a:p>
            <a:pPr marL="228600" indent="-228600">
              <a:buFont typeface="+mj-lt"/>
              <a:buAutoNum type="arabicPeriod"/>
            </a:pPr>
            <a:r>
              <a:rPr lang="en-US" i="0" dirty="0"/>
              <a:t>Diagnosis and monitoring, </a:t>
            </a:r>
          </a:p>
          <a:p>
            <a:pPr marL="228600" indent="-228600">
              <a:buFont typeface="+mj-lt"/>
              <a:buAutoNum type="arabicPeriod"/>
            </a:pPr>
            <a:r>
              <a:rPr lang="en-US" i="0" dirty="0"/>
              <a:t>Tracking disease progression, </a:t>
            </a:r>
          </a:p>
          <a:p>
            <a:pPr marL="228600" indent="-228600">
              <a:buFont typeface="+mj-lt"/>
              <a:buAutoNum type="arabicPeriod"/>
            </a:pPr>
            <a:r>
              <a:rPr lang="en-US" i="0" dirty="0"/>
              <a:t>How to prepare your hospitals in the short term, </a:t>
            </a:r>
          </a:p>
          <a:p>
            <a:pPr marL="228600" indent="-228600">
              <a:buFont typeface="+mj-lt"/>
              <a:buAutoNum type="arabicPeriod"/>
            </a:pPr>
            <a:r>
              <a:rPr lang="en-US" i="0" dirty="0"/>
              <a:t>How to manage supplies for patient treatment or mosquito treatment etc.</a:t>
            </a:r>
          </a:p>
          <a:p>
            <a:endParaRPr lang="en-US" i="0" dirty="0"/>
          </a:p>
          <a:p>
            <a:r>
              <a:rPr lang="en-US" i="0" dirty="0"/>
              <a:t>One IMPORTANT thing to remember is that THESE THREE TYPES DO NOT HAVE CLEAR BOUNDARIES!!!  It is not black or white, because what is strategic in a local level could be operational in the global level. </a:t>
            </a:r>
          </a:p>
          <a:p>
            <a:endParaRPr lang="en-US" i="0" dirty="0"/>
          </a:p>
          <a:p>
            <a:r>
              <a:rPr lang="en-US" i="0" dirty="0"/>
              <a:t>You must clear that these are </a:t>
            </a:r>
            <a:r>
              <a:rPr lang="en-US" b="1" i="0" dirty="0"/>
              <a:t>elements</a:t>
            </a:r>
            <a:r>
              <a:rPr lang="en-US" i="0" dirty="0"/>
              <a:t> of the decision-making process and AI can help you understand what elements are critical, so you make more intelligent decisions.</a:t>
            </a:r>
          </a:p>
        </p:txBody>
      </p:sp>
      <p:sp>
        <p:nvSpPr>
          <p:cNvPr id="4" name="Slide Number Placeholder 3"/>
          <p:cNvSpPr>
            <a:spLocks noGrp="1"/>
          </p:cNvSpPr>
          <p:nvPr>
            <p:ph type="sldNum" sz="quarter" idx="5"/>
          </p:nvPr>
        </p:nvSpPr>
        <p:spPr/>
        <p:txBody>
          <a:bodyPr/>
          <a:lstStyle/>
          <a:p>
            <a:fld id="{B8AB82C7-28B3-489A-ABBE-0F243A8943D5}" type="slidenum">
              <a:rPr lang="en-US" smtClean="0"/>
              <a:t>7</a:t>
            </a:fld>
            <a:endParaRPr lang="en-US"/>
          </a:p>
        </p:txBody>
      </p:sp>
    </p:spTree>
    <p:extLst>
      <p:ext uri="{BB962C8B-B14F-4D97-AF65-F5344CB8AC3E}">
        <p14:creationId xmlns:p14="http://schemas.microsoft.com/office/powerpoint/2010/main" val="21770768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u="sng" dirty="0"/>
              <a:t>KLP</a:t>
            </a:r>
            <a:r>
              <a:rPr lang="en-US" b="1" dirty="0"/>
              <a:t>:  Understand the first element in the decision-making process: WHEN</a:t>
            </a:r>
          </a:p>
          <a:p>
            <a:endParaRPr lang="en-US" dirty="0"/>
          </a:p>
          <a:p>
            <a:r>
              <a:rPr lang="en-US" dirty="0"/>
              <a:t>Another element is the timing (WHEN) doing execution or operation, for example, and you could have either a proactive approach or a reactive (provided) approach.</a:t>
            </a:r>
          </a:p>
          <a:p>
            <a:endParaRPr lang="en-US" dirty="0"/>
          </a:p>
          <a:p>
            <a:r>
              <a:rPr lang="en-US" dirty="0"/>
              <a:t>Here is an example, say you have plant with 1000 of machines, and you need to put together a maintenance plan for all the equipment.</a:t>
            </a:r>
          </a:p>
          <a:p>
            <a:endParaRPr lang="en-US" dirty="0"/>
          </a:p>
          <a:p>
            <a:r>
              <a:rPr lang="en-US" dirty="0"/>
              <a:t>You can fix a machine when it breaks (</a:t>
            </a:r>
            <a:r>
              <a:rPr lang="en-US" b="1" dirty="0"/>
              <a:t>REACTIVE MODE</a:t>
            </a:r>
            <a:r>
              <a:rPr lang="en-US" dirty="0"/>
              <a:t>) or you can fix it before it breaks (</a:t>
            </a:r>
            <a:r>
              <a:rPr lang="en-US" b="1" dirty="0"/>
              <a:t>PROACTIVE MODE</a:t>
            </a:r>
            <a:r>
              <a:rPr lang="en-US" dirty="0"/>
              <a:t>).</a:t>
            </a:r>
          </a:p>
          <a:p>
            <a:endParaRPr lang="en-US" dirty="0"/>
          </a:p>
          <a:p>
            <a:r>
              <a:rPr lang="en-US" dirty="0"/>
              <a:t>You do not know exactly when the machine is going to fail, but FOR SURE, you know that when the machine breaks the plant may go into total or partial shutdown, meaning losing production.</a:t>
            </a:r>
          </a:p>
          <a:p>
            <a:endParaRPr lang="en-US" dirty="0"/>
          </a:p>
          <a:p>
            <a:r>
              <a:rPr lang="en-US" dirty="0"/>
              <a:t>Typically, plant applies </a:t>
            </a:r>
            <a:r>
              <a:rPr lang="en-US" b="1" dirty="0"/>
              <a:t>PREVENTIVE</a:t>
            </a:r>
            <a:r>
              <a:rPr lang="en-US" dirty="0"/>
              <a:t> maintenance for those machines that are either expensive to fix or are in the operation critical path.</a:t>
            </a:r>
          </a:p>
          <a:p>
            <a:endParaRPr lang="en-US" dirty="0"/>
          </a:p>
          <a:p>
            <a:r>
              <a:rPr lang="en-US" dirty="0"/>
              <a:t>However, you can-do </a:t>
            </a:r>
            <a:r>
              <a:rPr lang="en-US" b="1" dirty="0"/>
              <a:t>PREDICTIVE</a:t>
            </a:r>
            <a:r>
              <a:rPr lang="en-US" dirty="0"/>
              <a:t> maintenance by analyzing existing equipment maintenance data and predict potential failures, so you know WHEN you can do the maintenance and not lose production</a:t>
            </a:r>
            <a:r>
              <a:rPr lang="en-US" b="1" u="sng" dirty="0"/>
              <a:t>.   It is not only WHEN, but also WHICH piece of equipment needs maintenance</a:t>
            </a:r>
            <a:r>
              <a:rPr lang="en-US" dirty="0"/>
              <a:t>.  Predictive maintenance can save a lot of money!!!</a:t>
            </a:r>
          </a:p>
          <a:p>
            <a:endParaRPr lang="en-US" dirty="0"/>
          </a:p>
          <a:p>
            <a:endParaRPr lang="en-US" dirty="0"/>
          </a:p>
          <a:p>
            <a:r>
              <a:rPr lang="en-US" dirty="0"/>
              <a:t>Another example could be in the health care industry, you want to know “WHEN” there will be lots of patients, “WHEN” there could be an allergy medicine will have it highest demand.</a:t>
            </a:r>
          </a:p>
          <a:p>
            <a:endParaRPr lang="en-US" dirty="0"/>
          </a:p>
          <a:p>
            <a:r>
              <a:rPr lang="en-US" dirty="0"/>
              <a:t>All of these are elements you analyze as part of the decision-making process.</a:t>
            </a:r>
          </a:p>
          <a:p>
            <a:endParaRPr lang="en-US" dirty="0"/>
          </a:p>
          <a:p>
            <a:r>
              <a:rPr lang="en-US" dirty="0"/>
              <a:t>Next Slide</a:t>
            </a:r>
          </a:p>
        </p:txBody>
      </p:sp>
      <p:sp>
        <p:nvSpPr>
          <p:cNvPr id="4" name="Slide Number Placeholder 3"/>
          <p:cNvSpPr>
            <a:spLocks noGrp="1"/>
          </p:cNvSpPr>
          <p:nvPr>
            <p:ph type="sldNum" sz="quarter" idx="5"/>
          </p:nvPr>
        </p:nvSpPr>
        <p:spPr/>
        <p:txBody>
          <a:bodyPr/>
          <a:lstStyle/>
          <a:p>
            <a:fld id="{B8AB82C7-28B3-489A-ABBE-0F243A8943D5}" type="slidenum">
              <a:rPr lang="en-US" smtClean="0"/>
              <a:t>8</a:t>
            </a:fld>
            <a:endParaRPr lang="en-US"/>
          </a:p>
        </p:txBody>
      </p:sp>
    </p:spTree>
    <p:extLst>
      <p:ext uri="{BB962C8B-B14F-4D97-AF65-F5344CB8AC3E}">
        <p14:creationId xmlns:p14="http://schemas.microsoft.com/office/powerpoint/2010/main" val="14675012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u="sng" dirty="0"/>
              <a:t>KLP</a:t>
            </a:r>
            <a:r>
              <a:rPr lang="en-US" b="1" dirty="0"/>
              <a:t>:  Understand the first element in the decision-making process: Who or Which</a:t>
            </a:r>
          </a:p>
          <a:p>
            <a:endParaRPr lang="en-US" dirty="0"/>
          </a:p>
          <a:p>
            <a:r>
              <a:rPr lang="en-US" dirty="0"/>
              <a:t>Let us go with Who or Which.</a:t>
            </a:r>
          </a:p>
          <a:p>
            <a:endParaRPr lang="en-US" dirty="0"/>
          </a:p>
          <a:p>
            <a:r>
              <a:rPr lang="en-US" dirty="0"/>
              <a:t>Here comes the same problem we have shown before where you want to reach a targeted audience or group of audiences for promotion, such as:</a:t>
            </a:r>
          </a:p>
          <a:p>
            <a:pPr marL="228600" indent="-228600">
              <a:buFont typeface="+mj-lt"/>
              <a:buAutoNum type="arabicPeriod"/>
            </a:pPr>
            <a:r>
              <a:rPr lang="en-US" dirty="0"/>
              <a:t>Selling products</a:t>
            </a:r>
          </a:p>
          <a:p>
            <a:pPr marL="228600" indent="-228600">
              <a:buFont typeface="+mj-lt"/>
              <a:buAutoNum type="arabicPeriod"/>
            </a:pPr>
            <a:r>
              <a:rPr lang="en-US" dirty="0"/>
              <a:t>Selecting beneficiaries for a socially disadvantage group of people</a:t>
            </a:r>
          </a:p>
          <a:p>
            <a:pPr marL="228600" indent="-228600">
              <a:buFont typeface="+mj-lt"/>
              <a:buAutoNum type="arabicPeriod"/>
            </a:pPr>
            <a:r>
              <a:rPr lang="en-US" dirty="0"/>
              <a:t>Your clients who may have potentials of leaving your service or subscription or stop using your product</a:t>
            </a:r>
          </a:p>
          <a:p>
            <a:pPr marL="228600" indent="-228600">
              <a:buFont typeface="+mj-lt"/>
              <a:buAutoNum type="arabicPeriod"/>
            </a:pPr>
            <a:r>
              <a:rPr lang="en-US" dirty="0"/>
              <a:t>Group of customers on who you have high cost but less profit or</a:t>
            </a:r>
          </a:p>
          <a:p>
            <a:pPr marL="228600" indent="-228600">
              <a:buFont typeface="+mj-lt"/>
              <a:buAutoNum type="arabicPeriod"/>
            </a:pPr>
            <a:r>
              <a:rPr lang="en-US" dirty="0"/>
              <a:t>Educational institutions who needs financial support to improve pass rate</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Again, AI technology will help you making this type of decision.</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B8AB82C7-28B3-489A-ABBE-0F243A8943D5}" type="slidenum">
              <a:rPr lang="en-US" smtClean="0"/>
              <a:t>9</a:t>
            </a:fld>
            <a:endParaRPr lang="en-US"/>
          </a:p>
        </p:txBody>
      </p:sp>
    </p:spTree>
    <p:extLst>
      <p:ext uri="{BB962C8B-B14F-4D97-AF65-F5344CB8AC3E}">
        <p14:creationId xmlns:p14="http://schemas.microsoft.com/office/powerpoint/2010/main" val="2199507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533A80-3EE2-56E0-E536-4D06DD5A3159}"/>
              </a:ext>
            </a:extLst>
          </p:cNvPr>
          <p:cNvSpPr>
            <a:spLocks noGrp="1"/>
          </p:cNvSpPr>
          <p:nvPr>
            <p:ph type="ctrTitle"/>
          </p:nvPr>
        </p:nvSpPr>
        <p:spPr>
          <a:xfrm>
            <a:off x="1524000" y="1122363"/>
            <a:ext cx="9144000" cy="2387600"/>
          </a:xfrm>
        </p:spPr>
        <p:txBody>
          <a:bodyPr anchor="b"/>
          <a:lstStyle>
            <a:lvl1pPr algn="ctr">
              <a:defRPr sz="6000" b="1">
                <a:latin typeface="+mn-lt"/>
              </a:defRPr>
            </a:lvl1pPr>
          </a:lstStyle>
          <a:p>
            <a:r>
              <a:rPr lang="en-US" dirty="0"/>
              <a:t>Click to edit Master title style</a:t>
            </a:r>
          </a:p>
        </p:txBody>
      </p:sp>
      <p:sp>
        <p:nvSpPr>
          <p:cNvPr id="3" name="Subtitle 2">
            <a:extLst>
              <a:ext uri="{FF2B5EF4-FFF2-40B4-BE49-F238E27FC236}">
                <a16:creationId xmlns:a16="http://schemas.microsoft.com/office/drawing/2014/main" id="{4CE06EC7-A653-27E9-BBF8-5B132F86AD1D}"/>
              </a:ext>
            </a:extLst>
          </p:cNvPr>
          <p:cNvSpPr>
            <a:spLocks noGrp="1"/>
          </p:cNvSpPr>
          <p:nvPr>
            <p:ph type="subTitle" idx="1"/>
          </p:nvPr>
        </p:nvSpPr>
        <p:spPr>
          <a:xfrm>
            <a:off x="1524000" y="3602038"/>
            <a:ext cx="9144000" cy="1655762"/>
          </a:xfrm>
        </p:spPr>
        <p:txBody>
          <a:bodyPr/>
          <a:lstStyle>
            <a:lvl1pPr marL="0" indent="0" algn="ctr">
              <a:buNone/>
              <a:defRPr sz="2400" b="1"/>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98F6ACA0-967F-6134-0AA0-F8808DBA7CD8}"/>
              </a:ext>
            </a:extLst>
          </p:cNvPr>
          <p:cNvSpPr>
            <a:spLocks noGrp="1"/>
          </p:cNvSpPr>
          <p:nvPr>
            <p:ph type="dt" sz="half" idx="10"/>
          </p:nvPr>
        </p:nvSpPr>
        <p:spPr/>
        <p:txBody>
          <a:bodyPr/>
          <a:lstStyle/>
          <a:p>
            <a:fld id="{F68C36FD-3E8C-4BFB-8105-C3FA5F5CF384}" type="datetimeFigureOut">
              <a:rPr lang="en-US" smtClean="0"/>
              <a:t>9/20/2022</a:t>
            </a:fld>
            <a:endParaRPr lang="en-US"/>
          </a:p>
        </p:txBody>
      </p:sp>
      <p:sp>
        <p:nvSpPr>
          <p:cNvPr id="5" name="Footer Placeholder 4">
            <a:extLst>
              <a:ext uri="{FF2B5EF4-FFF2-40B4-BE49-F238E27FC236}">
                <a16:creationId xmlns:a16="http://schemas.microsoft.com/office/drawing/2014/main" id="{1B36D17E-760F-84E9-CB60-701A54471FA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71AB66B-027F-F513-CAB7-6D84DD8A933C}"/>
              </a:ext>
            </a:extLst>
          </p:cNvPr>
          <p:cNvSpPr>
            <a:spLocks noGrp="1"/>
          </p:cNvSpPr>
          <p:nvPr>
            <p:ph type="sldNum" sz="quarter" idx="12"/>
          </p:nvPr>
        </p:nvSpPr>
        <p:spPr/>
        <p:txBody>
          <a:bodyPr/>
          <a:lstStyle/>
          <a:p>
            <a:fld id="{FAB30D97-3FC8-4613-B8AE-1CD514FDABBA}" type="slidenum">
              <a:rPr lang="en-US" smtClean="0"/>
              <a:t>‹#›</a:t>
            </a:fld>
            <a:endParaRPr lang="en-US"/>
          </a:p>
        </p:txBody>
      </p:sp>
      <p:sp>
        <p:nvSpPr>
          <p:cNvPr id="7" name="Rectangle 6">
            <a:extLst>
              <a:ext uri="{FF2B5EF4-FFF2-40B4-BE49-F238E27FC236}">
                <a16:creationId xmlns:a16="http://schemas.microsoft.com/office/drawing/2014/main" id="{4C7DCAA4-C58C-3DB6-E9EF-8C0442A8D280}"/>
              </a:ext>
            </a:extLst>
          </p:cNvPr>
          <p:cNvSpPr/>
          <p:nvPr userDrawn="1"/>
        </p:nvSpPr>
        <p:spPr>
          <a:xfrm>
            <a:off x="1112520" y="136525"/>
            <a:ext cx="4229868" cy="1169551"/>
          </a:xfrm>
          <a:prstGeom prst="rect">
            <a:avLst/>
          </a:prstGeom>
          <a:noFill/>
        </p:spPr>
        <p:txBody>
          <a:bodyPr wrap="square" lIns="91440" tIns="45720" rIns="91440" bIns="45720">
            <a:spAutoFit/>
          </a:bodyPr>
          <a:lstStyle/>
          <a:p>
            <a:pPr algn="ctr"/>
            <a:r>
              <a:rPr lang="en-US" sz="7000" b="1" cap="none" spc="50" dirty="0">
                <a:ln w="0"/>
                <a:solidFill>
                  <a:srgbClr val="FF0000"/>
                </a:solidFill>
                <a:effectLst>
                  <a:innerShdw blurRad="63500" dist="50800" dir="13500000">
                    <a:srgbClr val="000000">
                      <a:alpha val="50000"/>
                    </a:srgbClr>
                  </a:innerShdw>
                </a:effectLst>
                <a:latin typeface="Audiowide" panose="02000503000000020004" pitchFamily="2" charset="0"/>
              </a:rPr>
              <a:t>IDARE</a:t>
            </a:r>
            <a:r>
              <a:rPr lang="en-US" sz="7000" b="1" cap="none" spc="50" baseline="30000" dirty="0">
                <a:ln w="0"/>
                <a:solidFill>
                  <a:srgbClr val="FF0000"/>
                </a:solidFill>
                <a:effectLst>
                  <a:innerShdw blurRad="63500" dist="50800" dir="13500000">
                    <a:srgbClr val="000000">
                      <a:alpha val="50000"/>
                    </a:srgbClr>
                  </a:innerShdw>
                </a:effectLst>
                <a:latin typeface="Dubai" panose="020B0503030403030204" pitchFamily="34" charset="-78"/>
                <a:cs typeface="Dubai" panose="020B0503030403030204" pitchFamily="34" charset="-78"/>
              </a:rPr>
              <a:t>®</a:t>
            </a:r>
          </a:p>
        </p:txBody>
      </p:sp>
    </p:spTree>
    <p:extLst>
      <p:ext uri="{BB962C8B-B14F-4D97-AF65-F5344CB8AC3E}">
        <p14:creationId xmlns:p14="http://schemas.microsoft.com/office/powerpoint/2010/main" val="23833967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11A13E-43D9-EA5F-FD5E-9F247328177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2AE341D-34EA-B95D-30C3-8C89DA4A614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7905D05-7BFD-B723-8298-0505E0A22EC0}"/>
              </a:ext>
            </a:extLst>
          </p:cNvPr>
          <p:cNvSpPr>
            <a:spLocks noGrp="1"/>
          </p:cNvSpPr>
          <p:nvPr>
            <p:ph type="dt" sz="half" idx="10"/>
          </p:nvPr>
        </p:nvSpPr>
        <p:spPr/>
        <p:txBody>
          <a:bodyPr/>
          <a:lstStyle/>
          <a:p>
            <a:fld id="{F68C36FD-3E8C-4BFB-8105-C3FA5F5CF384}" type="datetimeFigureOut">
              <a:rPr lang="en-US" smtClean="0"/>
              <a:t>9/20/2022</a:t>
            </a:fld>
            <a:endParaRPr lang="en-US"/>
          </a:p>
        </p:txBody>
      </p:sp>
      <p:sp>
        <p:nvSpPr>
          <p:cNvPr id="5" name="Footer Placeholder 4">
            <a:extLst>
              <a:ext uri="{FF2B5EF4-FFF2-40B4-BE49-F238E27FC236}">
                <a16:creationId xmlns:a16="http://schemas.microsoft.com/office/drawing/2014/main" id="{6D811AA4-02CE-1BBF-7424-DC737A4B2F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C5EE53D-9DB9-6055-AB45-FACA228FD6E0}"/>
              </a:ext>
            </a:extLst>
          </p:cNvPr>
          <p:cNvSpPr>
            <a:spLocks noGrp="1"/>
          </p:cNvSpPr>
          <p:nvPr>
            <p:ph type="sldNum" sz="quarter" idx="12"/>
          </p:nvPr>
        </p:nvSpPr>
        <p:spPr/>
        <p:txBody>
          <a:bodyPr/>
          <a:lstStyle/>
          <a:p>
            <a:fld id="{FAB30D97-3FC8-4613-B8AE-1CD514FDABBA}" type="slidenum">
              <a:rPr lang="en-US" smtClean="0"/>
              <a:t>‹#›</a:t>
            </a:fld>
            <a:endParaRPr lang="en-US"/>
          </a:p>
        </p:txBody>
      </p:sp>
      <p:pic>
        <p:nvPicPr>
          <p:cNvPr id="7" name="Picture 6">
            <a:extLst>
              <a:ext uri="{FF2B5EF4-FFF2-40B4-BE49-F238E27FC236}">
                <a16:creationId xmlns:a16="http://schemas.microsoft.com/office/drawing/2014/main" id="{A689EA00-FB67-A9C0-CAD3-8D176E7FA70F}"/>
              </a:ext>
            </a:extLst>
          </p:cNvPr>
          <p:cNvPicPr>
            <a:picLocks noChangeAspect="1"/>
          </p:cNvPicPr>
          <p:nvPr userDrawn="1"/>
        </p:nvPicPr>
        <p:blipFill>
          <a:blip r:embed="rId2"/>
          <a:stretch>
            <a:fillRect/>
          </a:stretch>
        </p:blipFill>
        <p:spPr>
          <a:xfrm>
            <a:off x="9268967" y="213128"/>
            <a:ext cx="2203895" cy="935817"/>
          </a:xfrm>
          <a:prstGeom prst="rect">
            <a:avLst/>
          </a:prstGeom>
        </p:spPr>
      </p:pic>
    </p:spTree>
    <p:extLst>
      <p:ext uri="{BB962C8B-B14F-4D97-AF65-F5344CB8AC3E}">
        <p14:creationId xmlns:p14="http://schemas.microsoft.com/office/powerpoint/2010/main" val="9128473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37AA38E-E25E-18F1-0792-FC0D3DAA2A3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3874879-038C-E6B9-8D38-850D3C9BF78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B21ED65-5F8E-1D8B-F8CE-3F25F96250B8}"/>
              </a:ext>
            </a:extLst>
          </p:cNvPr>
          <p:cNvSpPr>
            <a:spLocks noGrp="1"/>
          </p:cNvSpPr>
          <p:nvPr>
            <p:ph type="dt" sz="half" idx="10"/>
          </p:nvPr>
        </p:nvSpPr>
        <p:spPr/>
        <p:txBody>
          <a:bodyPr/>
          <a:lstStyle/>
          <a:p>
            <a:fld id="{F68C36FD-3E8C-4BFB-8105-C3FA5F5CF384}" type="datetimeFigureOut">
              <a:rPr lang="en-US" smtClean="0"/>
              <a:t>9/20/2022</a:t>
            </a:fld>
            <a:endParaRPr lang="en-US"/>
          </a:p>
        </p:txBody>
      </p:sp>
      <p:sp>
        <p:nvSpPr>
          <p:cNvPr id="5" name="Footer Placeholder 4">
            <a:extLst>
              <a:ext uri="{FF2B5EF4-FFF2-40B4-BE49-F238E27FC236}">
                <a16:creationId xmlns:a16="http://schemas.microsoft.com/office/drawing/2014/main" id="{C5AA633D-D19C-F00C-5B1C-A8E2BE3D4CC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0ACB686-641E-1AB4-9F96-2DC4D547D244}"/>
              </a:ext>
            </a:extLst>
          </p:cNvPr>
          <p:cNvSpPr>
            <a:spLocks noGrp="1"/>
          </p:cNvSpPr>
          <p:nvPr>
            <p:ph type="sldNum" sz="quarter" idx="12"/>
          </p:nvPr>
        </p:nvSpPr>
        <p:spPr/>
        <p:txBody>
          <a:bodyPr/>
          <a:lstStyle/>
          <a:p>
            <a:fld id="{FAB30D97-3FC8-4613-B8AE-1CD514FDABBA}" type="slidenum">
              <a:rPr lang="en-US" smtClean="0"/>
              <a:t>‹#›</a:t>
            </a:fld>
            <a:endParaRPr lang="en-US"/>
          </a:p>
        </p:txBody>
      </p:sp>
      <p:pic>
        <p:nvPicPr>
          <p:cNvPr id="7" name="Picture 6">
            <a:extLst>
              <a:ext uri="{FF2B5EF4-FFF2-40B4-BE49-F238E27FC236}">
                <a16:creationId xmlns:a16="http://schemas.microsoft.com/office/drawing/2014/main" id="{251BA569-42CA-3572-D214-36AB4D5A78F8}"/>
              </a:ext>
            </a:extLst>
          </p:cNvPr>
          <p:cNvPicPr>
            <a:picLocks noChangeAspect="1"/>
          </p:cNvPicPr>
          <p:nvPr userDrawn="1"/>
        </p:nvPicPr>
        <p:blipFill>
          <a:blip r:embed="rId2"/>
          <a:stretch>
            <a:fillRect/>
          </a:stretch>
        </p:blipFill>
        <p:spPr>
          <a:xfrm>
            <a:off x="9268967" y="213128"/>
            <a:ext cx="2203895" cy="935817"/>
          </a:xfrm>
          <a:prstGeom prst="rect">
            <a:avLst/>
          </a:prstGeom>
        </p:spPr>
      </p:pic>
    </p:spTree>
    <p:extLst>
      <p:ext uri="{BB962C8B-B14F-4D97-AF65-F5344CB8AC3E}">
        <p14:creationId xmlns:p14="http://schemas.microsoft.com/office/powerpoint/2010/main" val="128497677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Chart and 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345D17-D652-4766-B11C-2E8D8390D957}"/>
              </a:ext>
            </a:extLst>
          </p:cNvPr>
          <p:cNvSpPr>
            <a:spLocks noGrp="1"/>
          </p:cNvSpPr>
          <p:nvPr>
            <p:ph type="title"/>
          </p:nvPr>
        </p:nvSpPr>
        <p:spPr>
          <a:xfrm>
            <a:off x="594519" y="767791"/>
            <a:ext cx="11002962" cy="823913"/>
          </a:xfrm>
        </p:spPr>
        <p:txBody>
          <a:bodyPr>
            <a:noAutofit/>
          </a:bodyPr>
          <a:lstStyle>
            <a:lvl1pPr>
              <a:defRPr sz="4800" spc="300"/>
            </a:lvl1p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6BC7A58C-70BA-43E5-BD90-83ADB63B0C00}"/>
              </a:ext>
            </a:extLst>
          </p:cNvPr>
          <p:cNvSpPr>
            <a:spLocks noGrp="1"/>
          </p:cNvSpPr>
          <p:nvPr>
            <p:ph type="ftr" sz="quarter" idx="10"/>
          </p:nvPr>
        </p:nvSpPr>
        <p:spPr/>
        <p:txBody>
          <a:bodyPr/>
          <a:lstStyle/>
          <a:p>
            <a:r>
              <a:rPr lang="en-US" dirty="0"/>
              <a:t>Add a footer</a:t>
            </a:r>
          </a:p>
        </p:txBody>
      </p:sp>
      <p:sp>
        <p:nvSpPr>
          <p:cNvPr id="4" name="Slide Number Placeholder 3">
            <a:extLst>
              <a:ext uri="{FF2B5EF4-FFF2-40B4-BE49-F238E27FC236}">
                <a16:creationId xmlns:a16="http://schemas.microsoft.com/office/drawing/2014/main" id="{0F8A60B7-2499-42C6-8A74-ACDAE245746D}"/>
              </a:ext>
            </a:extLst>
          </p:cNvPr>
          <p:cNvSpPr>
            <a:spLocks noGrp="1"/>
          </p:cNvSpPr>
          <p:nvPr>
            <p:ph type="sldNum" sz="quarter" idx="11"/>
          </p:nvPr>
        </p:nvSpPr>
        <p:spPr/>
        <p:txBody>
          <a:bodyPr/>
          <a:lstStyle/>
          <a:p>
            <a:fld id="{8C2E478F-E849-4A8C-AF1F-CBCC78A7CBFA}" type="slidenum">
              <a:rPr lang="en-US" smtClean="0"/>
              <a:t>‹#›</a:t>
            </a:fld>
            <a:endParaRPr lang="en-US" dirty="0"/>
          </a:p>
        </p:txBody>
      </p:sp>
      <p:pic>
        <p:nvPicPr>
          <p:cNvPr id="5" name="Picture 4">
            <a:extLst>
              <a:ext uri="{FF2B5EF4-FFF2-40B4-BE49-F238E27FC236}">
                <a16:creationId xmlns:a16="http://schemas.microsoft.com/office/drawing/2014/main" id="{9F2225AF-7580-E46F-BFA0-444910EB094C}"/>
              </a:ext>
            </a:extLst>
          </p:cNvPr>
          <p:cNvPicPr>
            <a:picLocks noChangeAspect="1"/>
          </p:cNvPicPr>
          <p:nvPr userDrawn="1"/>
        </p:nvPicPr>
        <p:blipFill>
          <a:blip r:embed="rId2"/>
          <a:stretch>
            <a:fillRect/>
          </a:stretch>
        </p:blipFill>
        <p:spPr>
          <a:xfrm>
            <a:off x="9268967" y="213128"/>
            <a:ext cx="2203895" cy="935817"/>
          </a:xfrm>
          <a:prstGeom prst="rect">
            <a:avLst/>
          </a:prstGeom>
        </p:spPr>
      </p:pic>
    </p:spTree>
    <p:extLst>
      <p:ext uri="{BB962C8B-B14F-4D97-AF65-F5344CB8AC3E}">
        <p14:creationId xmlns:p14="http://schemas.microsoft.com/office/powerpoint/2010/main" val="355860740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Content 2 Column">
    <p:spTree>
      <p:nvGrpSpPr>
        <p:cNvPr id="1" name=""/>
        <p:cNvGrpSpPr/>
        <p:nvPr/>
      </p:nvGrpSpPr>
      <p:grpSpPr>
        <a:xfrm>
          <a:off x="0" y="0"/>
          <a:ext cx="0" cy="0"/>
          <a:chOff x="0" y="0"/>
          <a:chExt cx="0" cy="0"/>
        </a:xfrm>
      </p:grpSpPr>
      <p:sp>
        <p:nvSpPr>
          <p:cNvPr id="17" name="Title 2">
            <a:extLst>
              <a:ext uri="{FF2B5EF4-FFF2-40B4-BE49-F238E27FC236}">
                <a16:creationId xmlns:a16="http://schemas.microsoft.com/office/drawing/2014/main" id="{0EF11611-8537-47CC-87AC-2E25428B72BA}"/>
              </a:ext>
            </a:extLst>
          </p:cNvPr>
          <p:cNvSpPr>
            <a:spLocks noGrp="1"/>
          </p:cNvSpPr>
          <p:nvPr>
            <p:ph type="title"/>
          </p:nvPr>
        </p:nvSpPr>
        <p:spPr>
          <a:xfrm>
            <a:off x="594519" y="1"/>
            <a:ext cx="11002962" cy="1623218"/>
          </a:xfrm>
        </p:spPr>
        <p:txBody>
          <a:bodyPr anchor="ctr">
            <a:noAutofit/>
          </a:bodyPr>
          <a:lstStyle/>
          <a:p>
            <a:pPr algn="ctr"/>
            <a:r>
              <a:rPr lang="en-US" sz="4800"/>
              <a:t>Click to edit Master title style</a:t>
            </a:r>
            <a:endParaRPr lang="en-US" sz="4800" dirty="0"/>
          </a:p>
        </p:txBody>
      </p:sp>
      <p:sp>
        <p:nvSpPr>
          <p:cNvPr id="19" name="Picture Placeholder 17">
            <a:extLst>
              <a:ext uri="{FF2B5EF4-FFF2-40B4-BE49-F238E27FC236}">
                <a16:creationId xmlns:a16="http://schemas.microsoft.com/office/drawing/2014/main" id="{D1A63A52-1E65-414B-BBC3-D31F515791AC}"/>
              </a:ext>
            </a:extLst>
          </p:cNvPr>
          <p:cNvSpPr>
            <a:spLocks noGrp="1"/>
          </p:cNvSpPr>
          <p:nvPr>
            <p:ph type="pic" sz="quarter" idx="11"/>
          </p:nvPr>
        </p:nvSpPr>
        <p:spPr>
          <a:xfrm>
            <a:off x="6578601" y="1638300"/>
            <a:ext cx="5156200" cy="1892300"/>
          </a:xfrm>
        </p:spPr>
        <p:txBody>
          <a:bodyPr>
            <a:noAutofit/>
          </a:bodyPr>
          <a:lstStyle/>
          <a:p>
            <a:r>
              <a:rPr lang="en-US"/>
              <a:t>Click icon to add picture</a:t>
            </a:r>
            <a:endParaRPr lang="en-US" dirty="0"/>
          </a:p>
        </p:txBody>
      </p:sp>
      <p:sp>
        <p:nvSpPr>
          <p:cNvPr id="18" name="Picture Placeholder 17">
            <a:extLst>
              <a:ext uri="{FF2B5EF4-FFF2-40B4-BE49-F238E27FC236}">
                <a16:creationId xmlns:a16="http://schemas.microsoft.com/office/drawing/2014/main" id="{ED7E0E1A-1E64-4A9A-9C8B-69486BD1123B}"/>
              </a:ext>
            </a:extLst>
          </p:cNvPr>
          <p:cNvSpPr>
            <a:spLocks noGrp="1"/>
          </p:cNvSpPr>
          <p:nvPr>
            <p:ph type="pic" sz="quarter" idx="10"/>
          </p:nvPr>
        </p:nvSpPr>
        <p:spPr>
          <a:xfrm>
            <a:off x="469900" y="1638300"/>
            <a:ext cx="5156200" cy="1892300"/>
          </a:xfrm>
        </p:spPr>
        <p:txBody>
          <a:bodyPr>
            <a:noAutofit/>
          </a:bodyPr>
          <a:lstStyle/>
          <a:p>
            <a:r>
              <a:rPr lang="en-US"/>
              <a:t>Click icon to add picture</a:t>
            </a:r>
            <a:endParaRPr lang="en-US" dirty="0"/>
          </a:p>
        </p:txBody>
      </p:sp>
      <p:sp>
        <p:nvSpPr>
          <p:cNvPr id="10" name="Text Placeholder 3">
            <a:extLst>
              <a:ext uri="{FF2B5EF4-FFF2-40B4-BE49-F238E27FC236}">
                <a16:creationId xmlns:a16="http://schemas.microsoft.com/office/drawing/2014/main" id="{1E462965-19D7-4A65-B394-9AE76A5B4805}"/>
              </a:ext>
            </a:extLst>
          </p:cNvPr>
          <p:cNvSpPr>
            <a:spLocks noGrp="1"/>
          </p:cNvSpPr>
          <p:nvPr>
            <p:ph type="body" idx="1"/>
          </p:nvPr>
        </p:nvSpPr>
        <p:spPr>
          <a:xfrm>
            <a:off x="469107" y="3864355"/>
            <a:ext cx="5157787" cy="494506"/>
          </a:xfrm>
        </p:spPr>
        <p:txBody>
          <a:bodyPr>
            <a:noAutofit/>
          </a:bodyPr>
          <a:lstStyle>
            <a:lvl1pPr marL="0" indent="0">
              <a:buNone/>
              <a:defRPr sz="2400"/>
            </a:lvl1pPr>
          </a:lstStyle>
          <a:p>
            <a:pPr lvl="0"/>
            <a:r>
              <a:rPr lang="en-US" spc="300">
                <a:solidFill>
                  <a:schemeClr val="tx1"/>
                </a:solidFill>
              </a:rPr>
              <a:t>Click to edit Master text styles</a:t>
            </a:r>
          </a:p>
        </p:txBody>
      </p:sp>
      <p:sp>
        <p:nvSpPr>
          <p:cNvPr id="11" name="Content Placeholder 4">
            <a:extLst>
              <a:ext uri="{FF2B5EF4-FFF2-40B4-BE49-F238E27FC236}">
                <a16:creationId xmlns:a16="http://schemas.microsoft.com/office/drawing/2014/main" id="{FAEC14D1-0BEA-4D9A-9D96-A56B6A9B07AC}"/>
              </a:ext>
            </a:extLst>
          </p:cNvPr>
          <p:cNvSpPr>
            <a:spLocks noGrp="1"/>
          </p:cNvSpPr>
          <p:nvPr>
            <p:ph sz="half" idx="2"/>
          </p:nvPr>
        </p:nvSpPr>
        <p:spPr>
          <a:xfrm>
            <a:off x="469107" y="4531139"/>
            <a:ext cx="5157787" cy="2039144"/>
          </a:xfrm>
        </p:spPr>
        <p:txBody>
          <a:bodyPr>
            <a:noAutofit/>
          </a:bodyPr>
          <a:lstStyle/>
          <a:p>
            <a:pPr lvl="0">
              <a:lnSpc>
                <a:spcPct val="100000"/>
              </a:lnSpc>
              <a:buFont typeface="Wingdings" panose="05000000000000000000" pitchFamily="2" charset="2"/>
              <a:buChar char="§"/>
            </a:pPr>
            <a:r>
              <a:rPr lang="en-US" sz="1400">
                <a:solidFill>
                  <a:schemeClr val="tx1"/>
                </a:solidFill>
              </a:rPr>
              <a:t>Click to edit Master text styles</a:t>
            </a:r>
          </a:p>
        </p:txBody>
      </p:sp>
      <p:sp>
        <p:nvSpPr>
          <p:cNvPr id="12" name="Text Placeholder 5">
            <a:extLst>
              <a:ext uri="{FF2B5EF4-FFF2-40B4-BE49-F238E27FC236}">
                <a16:creationId xmlns:a16="http://schemas.microsoft.com/office/drawing/2014/main" id="{1507BB47-1AB4-42F2-99FF-453A0622B815}"/>
              </a:ext>
            </a:extLst>
          </p:cNvPr>
          <p:cNvSpPr>
            <a:spLocks noGrp="1"/>
          </p:cNvSpPr>
          <p:nvPr>
            <p:ph type="body" sz="quarter" idx="3"/>
          </p:nvPr>
        </p:nvSpPr>
        <p:spPr>
          <a:xfrm>
            <a:off x="6565107" y="3864355"/>
            <a:ext cx="5183188" cy="494506"/>
          </a:xfrm>
        </p:spPr>
        <p:txBody>
          <a:bodyPr>
            <a:noAutofit/>
          </a:bodyPr>
          <a:lstStyle>
            <a:lvl1pPr marL="0" indent="0">
              <a:buNone/>
              <a:defRPr sz="2400"/>
            </a:lvl1pPr>
          </a:lstStyle>
          <a:p>
            <a:pPr lvl="0"/>
            <a:r>
              <a:rPr lang="en-US" spc="300">
                <a:solidFill>
                  <a:schemeClr val="tx1"/>
                </a:solidFill>
              </a:rPr>
              <a:t>Click to edit Master text styles</a:t>
            </a:r>
          </a:p>
        </p:txBody>
      </p:sp>
      <p:sp>
        <p:nvSpPr>
          <p:cNvPr id="14" name="Content Placeholder 6">
            <a:extLst>
              <a:ext uri="{FF2B5EF4-FFF2-40B4-BE49-F238E27FC236}">
                <a16:creationId xmlns:a16="http://schemas.microsoft.com/office/drawing/2014/main" id="{438D6EEA-A0DB-4B5F-8F41-A9C1F2C094C0}"/>
              </a:ext>
            </a:extLst>
          </p:cNvPr>
          <p:cNvSpPr>
            <a:spLocks noGrp="1"/>
          </p:cNvSpPr>
          <p:nvPr>
            <p:ph sz="quarter" idx="4"/>
          </p:nvPr>
        </p:nvSpPr>
        <p:spPr>
          <a:xfrm>
            <a:off x="6565107" y="4531139"/>
            <a:ext cx="5183188" cy="2039144"/>
          </a:xfrm>
        </p:spPr>
        <p:txBody>
          <a:bodyPr>
            <a:noAutofit/>
          </a:bodyPr>
          <a:lstStyle/>
          <a:p>
            <a:pPr lvl="0">
              <a:lnSpc>
                <a:spcPct val="100000"/>
              </a:lnSpc>
              <a:buFont typeface="Wingdings" panose="05000000000000000000" pitchFamily="2" charset="2"/>
              <a:buChar char="§"/>
            </a:pPr>
            <a:r>
              <a:rPr lang="en-US" sz="1400">
                <a:solidFill>
                  <a:schemeClr val="tx1"/>
                </a:solidFill>
              </a:rPr>
              <a:t>Click to edit Master text styles</a:t>
            </a:r>
          </a:p>
        </p:txBody>
      </p:sp>
      <p:sp>
        <p:nvSpPr>
          <p:cNvPr id="20" name="Slide Number Placeholder 5">
            <a:extLst>
              <a:ext uri="{FF2B5EF4-FFF2-40B4-BE49-F238E27FC236}">
                <a16:creationId xmlns:a16="http://schemas.microsoft.com/office/drawing/2014/main" id="{A4909F59-7529-454A-A1EF-3CC1EADEFC1F}"/>
              </a:ext>
            </a:extLst>
          </p:cNvPr>
          <p:cNvSpPr>
            <a:spLocks noGrp="1"/>
          </p:cNvSpPr>
          <p:nvPr>
            <p:ph type="sldNum" sz="quarter" idx="12"/>
          </p:nvPr>
        </p:nvSpPr>
        <p:spPr>
          <a:xfrm>
            <a:off x="11549269" y="6468303"/>
            <a:ext cx="443948" cy="365125"/>
          </a:xfrm>
        </p:spPr>
        <p:txBody>
          <a:bodyPr>
            <a:noAutofit/>
          </a:bodyPr>
          <a:lstStyle/>
          <a:p>
            <a:fld id="{8C2E478F-E849-4A8C-AF1F-CBCC78A7CBFA}" type="slidenum">
              <a:rPr lang="en-US" smtClean="0"/>
              <a:t>‹#›</a:t>
            </a:fld>
            <a:endParaRPr lang="en-US" dirty="0"/>
          </a:p>
        </p:txBody>
      </p:sp>
      <p:pic>
        <p:nvPicPr>
          <p:cNvPr id="2" name="Picture 1">
            <a:extLst>
              <a:ext uri="{FF2B5EF4-FFF2-40B4-BE49-F238E27FC236}">
                <a16:creationId xmlns:a16="http://schemas.microsoft.com/office/drawing/2014/main" id="{CEE71E6D-73A8-C9A5-29D4-16994DA4EB9C}"/>
              </a:ext>
            </a:extLst>
          </p:cNvPr>
          <p:cNvPicPr>
            <a:picLocks noChangeAspect="1"/>
          </p:cNvPicPr>
          <p:nvPr userDrawn="1"/>
        </p:nvPicPr>
        <p:blipFill>
          <a:blip r:embed="rId2"/>
          <a:stretch>
            <a:fillRect/>
          </a:stretch>
        </p:blipFill>
        <p:spPr>
          <a:xfrm>
            <a:off x="9268967" y="213128"/>
            <a:ext cx="2203895" cy="935817"/>
          </a:xfrm>
          <a:prstGeom prst="rect">
            <a:avLst/>
          </a:prstGeom>
        </p:spPr>
      </p:pic>
    </p:spTree>
    <p:extLst>
      <p:ext uri="{BB962C8B-B14F-4D97-AF65-F5344CB8AC3E}">
        <p14:creationId xmlns:p14="http://schemas.microsoft.com/office/powerpoint/2010/main" val="125432284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Introduction">
    <p:spTree>
      <p:nvGrpSpPr>
        <p:cNvPr id="1" name=""/>
        <p:cNvGrpSpPr/>
        <p:nvPr/>
      </p:nvGrpSpPr>
      <p:grpSpPr>
        <a:xfrm>
          <a:off x="0" y="0"/>
          <a:ext cx="0" cy="0"/>
          <a:chOff x="0" y="0"/>
          <a:chExt cx="0" cy="0"/>
        </a:xfrm>
      </p:grpSpPr>
      <p:sp>
        <p:nvSpPr>
          <p:cNvPr id="20" name="Text Placeholder 19">
            <a:extLst>
              <a:ext uri="{FF2B5EF4-FFF2-40B4-BE49-F238E27FC236}">
                <a16:creationId xmlns:a16="http://schemas.microsoft.com/office/drawing/2014/main" id="{E5539E44-E270-49B4-8B0A-07870325AA91}"/>
              </a:ext>
            </a:extLst>
          </p:cNvPr>
          <p:cNvSpPr>
            <a:spLocks noGrp="1"/>
          </p:cNvSpPr>
          <p:nvPr>
            <p:ph type="body" sz="quarter" idx="16" hasCustomPrompt="1"/>
          </p:nvPr>
        </p:nvSpPr>
        <p:spPr>
          <a:xfrm>
            <a:off x="6225539" y="1546138"/>
            <a:ext cx="4023360" cy="464871"/>
          </a:xfr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lvl1pPr marL="0" indent="0" algn="ctr">
              <a:lnSpc>
                <a:spcPct val="100000"/>
              </a:lnSpc>
              <a:spcBef>
                <a:spcPts val="0"/>
              </a:spcBef>
              <a:buNone/>
              <a:defRPr lang="en-US" sz="1400" spc="300" baseline="0" dirty="0">
                <a:solidFill>
                  <a:schemeClr val="lt1"/>
                </a:solidFill>
              </a:defRPr>
            </a:lvl1pPr>
          </a:lstStyle>
          <a:p>
            <a:pPr marL="0" lvl="0" algn="ctr"/>
            <a:r>
              <a:rPr lang="en-US" dirty="0"/>
              <a:t>CLICK TO EDIT MASTER TEXT STYLES</a:t>
            </a:r>
          </a:p>
        </p:txBody>
      </p:sp>
      <p:sp>
        <p:nvSpPr>
          <p:cNvPr id="9" name="Picture Placeholder 8">
            <a:extLst>
              <a:ext uri="{FF2B5EF4-FFF2-40B4-BE49-F238E27FC236}">
                <a16:creationId xmlns:a16="http://schemas.microsoft.com/office/drawing/2014/main" id="{186FE9B2-6286-484B-8943-95EE0B6B0267}"/>
              </a:ext>
            </a:extLst>
          </p:cNvPr>
          <p:cNvSpPr>
            <a:spLocks noGrp="1"/>
          </p:cNvSpPr>
          <p:nvPr>
            <p:ph type="pic" sz="quarter" idx="14"/>
          </p:nvPr>
        </p:nvSpPr>
        <p:spPr>
          <a:xfrm>
            <a:off x="0" y="0"/>
            <a:ext cx="5416550" cy="6846932"/>
          </a:xfrm>
          <a:effectLst/>
        </p:spPr>
        <p:txBody>
          <a:bodyPr anchor="ctr"/>
          <a:lstStyle>
            <a:lvl1pPr marL="0" indent="0" algn="ctr">
              <a:buNone/>
              <a:defRPr/>
            </a:lvl1pPr>
          </a:lstStyle>
          <a:p>
            <a:r>
              <a:rPr lang="en-US"/>
              <a:t>Click icon to add picture</a:t>
            </a:r>
            <a:endParaRPr lang="en-US" dirty="0"/>
          </a:p>
        </p:txBody>
      </p:sp>
      <p:sp>
        <p:nvSpPr>
          <p:cNvPr id="11" name="Slide Number Placeholder 5">
            <a:extLst>
              <a:ext uri="{FF2B5EF4-FFF2-40B4-BE49-F238E27FC236}">
                <a16:creationId xmlns:a16="http://schemas.microsoft.com/office/drawing/2014/main" id="{7D4E8708-8565-4A5B-9D9E-1D4F40EAF909}"/>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t>‹#›</a:t>
            </a:fld>
            <a:endParaRPr lang="en-US" dirty="0"/>
          </a:p>
        </p:txBody>
      </p:sp>
      <p:sp>
        <p:nvSpPr>
          <p:cNvPr id="16" name="Content Placeholder 8">
            <a:extLst>
              <a:ext uri="{FF2B5EF4-FFF2-40B4-BE49-F238E27FC236}">
                <a16:creationId xmlns:a16="http://schemas.microsoft.com/office/drawing/2014/main" id="{42436126-0370-4532-A8AD-D20897982AD2}"/>
              </a:ext>
            </a:extLst>
          </p:cNvPr>
          <p:cNvSpPr>
            <a:spLocks noGrp="1"/>
          </p:cNvSpPr>
          <p:nvPr>
            <p:ph idx="1" hasCustomPrompt="1"/>
          </p:nvPr>
        </p:nvSpPr>
        <p:spPr>
          <a:xfrm>
            <a:off x="6096000" y="2799617"/>
            <a:ext cx="4646246" cy="2218585"/>
          </a:xfrm>
        </p:spPr>
        <p:txBody>
          <a:bodyPr>
            <a:noAutofit/>
          </a:bodyPr>
          <a:lstStyle>
            <a:lvl1pPr>
              <a:defRPr/>
            </a:lvl1pPr>
          </a:lstStyle>
          <a:p>
            <a:pPr marL="0" indent="0">
              <a:lnSpc>
                <a:spcPct val="100000"/>
              </a:lnSpc>
              <a:buNone/>
            </a:pPr>
            <a:r>
              <a:rPr lang="en-US" sz="1600" dirty="0">
                <a:cs typeface="Biome Light" panose="020B0303030204020804" pitchFamily="34" charset="0"/>
              </a:rPr>
              <a:t>Click to edit master text style.</a:t>
            </a:r>
          </a:p>
          <a:p>
            <a:pPr marL="0" indent="0">
              <a:buNone/>
            </a:pPr>
            <a:endParaRPr lang="en-US" dirty="0"/>
          </a:p>
        </p:txBody>
      </p:sp>
      <p:sp>
        <p:nvSpPr>
          <p:cNvPr id="17" name="Slide Number Placeholder 70">
            <a:extLst>
              <a:ext uri="{FF2B5EF4-FFF2-40B4-BE49-F238E27FC236}">
                <a16:creationId xmlns:a16="http://schemas.microsoft.com/office/drawing/2014/main" id="{AEC105AD-E933-4969-B038-0ABD6F013167}"/>
              </a:ext>
            </a:extLst>
          </p:cNvPr>
          <p:cNvSpPr txBox="1">
            <a:spLocks/>
          </p:cNvSpPr>
          <p:nvPr userDrawn="1"/>
        </p:nvSpPr>
        <p:spPr>
          <a:xfrm>
            <a:off x="11549269" y="6468303"/>
            <a:ext cx="443948"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C2E478F-E849-4A8C-AF1F-CBCC78A7CBFA}" type="slidenum">
              <a:rPr lang="en-US" smtClean="0"/>
              <a:pPr/>
              <a:t>‹#›</a:t>
            </a:fld>
            <a:endParaRPr lang="en-US" dirty="0"/>
          </a:p>
        </p:txBody>
      </p:sp>
      <p:sp>
        <p:nvSpPr>
          <p:cNvPr id="2" name="Title 1">
            <a:extLst>
              <a:ext uri="{FF2B5EF4-FFF2-40B4-BE49-F238E27FC236}">
                <a16:creationId xmlns:a16="http://schemas.microsoft.com/office/drawing/2014/main" id="{3CB0E4A3-5566-43FE-A59F-2C4F4FE7F32A}"/>
              </a:ext>
            </a:extLst>
          </p:cNvPr>
          <p:cNvSpPr>
            <a:spLocks noGrp="1"/>
          </p:cNvSpPr>
          <p:nvPr>
            <p:ph type="title"/>
          </p:nvPr>
        </p:nvSpPr>
        <p:spPr>
          <a:xfrm>
            <a:off x="6095999" y="612037"/>
            <a:ext cx="5897218" cy="884238"/>
          </a:xfrm>
        </p:spPr>
        <p:txBody>
          <a:bodyPr lIns="91440" rIns="91440" anchor="t">
            <a:noAutofit/>
          </a:bodyPr>
          <a:lstStyle>
            <a:lvl1pPr algn="l">
              <a:lnSpc>
                <a:spcPct val="150000"/>
              </a:lnSpc>
              <a:spcBef>
                <a:spcPts val="1000"/>
              </a:spcBef>
              <a:defRPr sz="3200">
                <a:solidFill>
                  <a:schemeClr val="tx1"/>
                </a:solidFill>
              </a:defRPr>
            </a:lvl1pPr>
          </a:lstStyle>
          <a:p>
            <a:r>
              <a:rPr lang="en-US"/>
              <a:t>Click to edit Master title style</a:t>
            </a:r>
            <a:endParaRPr lang="en-US" dirty="0"/>
          </a:p>
        </p:txBody>
      </p:sp>
      <p:pic>
        <p:nvPicPr>
          <p:cNvPr id="3" name="Picture 2">
            <a:extLst>
              <a:ext uri="{FF2B5EF4-FFF2-40B4-BE49-F238E27FC236}">
                <a16:creationId xmlns:a16="http://schemas.microsoft.com/office/drawing/2014/main" id="{02006F1D-0589-D20F-AD11-8DB8949C6005}"/>
              </a:ext>
            </a:extLst>
          </p:cNvPr>
          <p:cNvPicPr>
            <a:picLocks noChangeAspect="1"/>
          </p:cNvPicPr>
          <p:nvPr userDrawn="1"/>
        </p:nvPicPr>
        <p:blipFill>
          <a:blip r:embed="rId2"/>
          <a:stretch>
            <a:fillRect/>
          </a:stretch>
        </p:blipFill>
        <p:spPr>
          <a:xfrm>
            <a:off x="9268967" y="213128"/>
            <a:ext cx="2203895" cy="935817"/>
          </a:xfrm>
          <a:prstGeom prst="rect">
            <a:avLst/>
          </a:prstGeom>
        </p:spPr>
      </p:pic>
    </p:spTree>
    <p:extLst>
      <p:ext uri="{BB962C8B-B14F-4D97-AF65-F5344CB8AC3E}">
        <p14:creationId xmlns:p14="http://schemas.microsoft.com/office/powerpoint/2010/main" val="16584232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Content 3 Column">
    <p:spTree>
      <p:nvGrpSpPr>
        <p:cNvPr id="1" name=""/>
        <p:cNvGrpSpPr/>
        <p:nvPr/>
      </p:nvGrpSpPr>
      <p:grpSpPr>
        <a:xfrm>
          <a:off x="0" y="0"/>
          <a:ext cx="0" cy="0"/>
          <a:chOff x="0" y="0"/>
          <a:chExt cx="0" cy="0"/>
        </a:xfrm>
      </p:grpSpPr>
      <p:sp>
        <p:nvSpPr>
          <p:cNvPr id="22" name="Title 2">
            <a:extLst>
              <a:ext uri="{FF2B5EF4-FFF2-40B4-BE49-F238E27FC236}">
                <a16:creationId xmlns:a16="http://schemas.microsoft.com/office/drawing/2014/main" id="{6186F91B-547E-43BC-9BCE-04619DAAFEC2}"/>
              </a:ext>
            </a:extLst>
          </p:cNvPr>
          <p:cNvSpPr>
            <a:spLocks noGrp="1"/>
          </p:cNvSpPr>
          <p:nvPr>
            <p:ph type="title"/>
          </p:nvPr>
        </p:nvSpPr>
        <p:spPr>
          <a:xfrm>
            <a:off x="594519" y="1"/>
            <a:ext cx="11002962" cy="1623218"/>
          </a:xfrm>
        </p:spPr>
        <p:txBody>
          <a:bodyPr anchor="ctr">
            <a:noAutofit/>
          </a:bodyPr>
          <a:lstStyle/>
          <a:p>
            <a:pPr algn="ctr"/>
            <a:r>
              <a:rPr lang="en-US" sz="4800"/>
              <a:t>Click to edit Master title style</a:t>
            </a:r>
            <a:endParaRPr lang="en-US" sz="4800" dirty="0"/>
          </a:p>
        </p:txBody>
      </p:sp>
      <p:sp>
        <p:nvSpPr>
          <p:cNvPr id="28" name="Text Placeholder 27">
            <a:extLst>
              <a:ext uri="{FF2B5EF4-FFF2-40B4-BE49-F238E27FC236}">
                <a16:creationId xmlns:a16="http://schemas.microsoft.com/office/drawing/2014/main" id="{D635DFA1-45D2-4EFE-8BB2-BE966346691E}"/>
              </a:ext>
            </a:extLst>
          </p:cNvPr>
          <p:cNvSpPr>
            <a:spLocks noGrp="1"/>
          </p:cNvSpPr>
          <p:nvPr>
            <p:ph type="body" sz="quarter" idx="13" hasCustomPrompt="1"/>
          </p:nvPr>
        </p:nvSpPr>
        <p:spPr>
          <a:xfrm>
            <a:off x="960121" y="3669506"/>
            <a:ext cx="3108326" cy="2566988"/>
          </a:xfrm>
        </p:spPr>
        <p:txBody>
          <a:bodyPr>
            <a:noAutofit/>
          </a:bodyPr>
          <a:lstStyle>
            <a:lvl1pPr marL="0" indent="0">
              <a:buFont typeface="Wingdings" panose="05000000000000000000" pitchFamily="2" charset="2"/>
              <a:buNone/>
              <a:defRPr sz="2400" spc="300"/>
            </a:lvl1pPr>
            <a:lvl2pPr marL="685800" indent="-228600">
              <a:buFont typeface="Wingdings" panose="05000000000000000000" pitchFamily="2" charset="2"/>
              <a:buChar char="§"/>
              <a:defRPr/>
            </a:lvl2pPr>
            <a:lvl3pPr marL="1143000" indent="-228600">
              <a:buFont typeface="Wingdings" panose="05000000000000000000" pitchFamily="2" charset="2"/>
              <a:buChar char="§"/>
              <a:defRPr/>
            </a:lvl3pPr>
            <a:lvl4pPr marL="1600200" indent="-228600">
              <a:buFont typeface="Wingdings" panose="05000000000000000000" pitchFamily="2" charset="2"/>
              <a:buChar char="§"/>
              <a:defRPr/>
            </a:lvl4pPr>
            <a:lvl5pPr marL="2057400" indent="-228600">
              <a:buFont typeface="Wingdings" panose="05000000000000000000" pitchFamily="2"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4" name="Picture Placeholder 23">
            <a:extLst>
              <a:ext uri="{FF2B5EF4-FFF2-40B4-BE49-F238E27FC236}">
                <a16:creationId xmlns:a16="http://schemas.microsoft.com/office/drawing/2014/main" id="{2F2918FE-A84E-4303-AEF3-4FD66CDD733E}"/>
              </a:ext>
            </a:extLst>
          </p:cNvPr>
          <p:cNvSpPr>
            <a:spLocks noGrp="1"/>
          </p:cNvSpPr>
          <p:nvPr>
            <p:ph type="pic" sz="quarter" idx="10"/>
          </p:nvPr>
        </p:nvSpPr>
        <p:spPr>
          <a:xfrm>
            <a:off x="960438" y="1624013"/>
            <a:ext cx="3108325" cy="1892300"/>
          </a:xfrm>
        </p:spPr>
        <p:txBody>
          <a:bodyPr>
            <a:noAutofit/>
          </a:bodyPr>
          <a:lstStyle/>
          <a:p>
            <a:r>
              <a:rPr lang="en-US"/>
              <a:t>Click icon to add picture</a:t>
            </a:r>
            <a:endParaRPr lang="en-US" dirty="0"/>
          </a:p>
        </p:txBody>
      </p:sp>
      <p:sp>
        <p:nvSpPr>
          <p:cNvPr id="25" name="Picture Placeholder 23">
            <a:extLst>
              <a:ext uri="{FF2B5EF4-FFF2-40B4-BE49-F238E27FC236}">
                <a16:creationId xmlns:a16="http://schemas.microsoft.com/office/drawing/2014/main" id="{E2401025-9BC9-4BDD-97DA-CA763CF846BB}"/>
              </a:ext>
            </a:extLst>
          </p:cNvPr>
          <p:cNvSpPr>
            <a:spLocks noGrp="1"/>
          </p:cNvSpPr>
          <p:nvPr>
            <p:ph type="pic" sz="quarter" idx="11"/>
          </p:nvPr>
        </p:nvSpPr>
        <p:spPr>
          <a:xfrm>
            <a:off x="4542155" y="1623219"/>
            <a:ext cx="3108325" cy="1892300"/>
          </a:xfrm>
        </p:spPr>
        <p:txBody>
          <a:bodyPr>
            <a:noAutofit/>
          </a:bodyPr>
          <a:lstStyle/>
          <a:p>
            <a:r>
              <a:rPr lang="en-US"/>
              <a:t>Click icon to add picture</a:t>
            </a:r>
            <a:endParaRPr lang="en-US" dirty="0"/>
          </a:p>
        </p:txBody>
      </p:sp>
      <p:sp>
        <p:nvSpPr>
          <p:cNvPr id="26" name="Picture Placeholder 23">
            <a:extLst>
              <a:ext uri="{FF2B5EF4-FFF2-40B4-BE49-F238E27FC236}">
                <a16:creationId xmlns:a16="http://schemas.microsoft.com/office/drawing/2014/main" id="{B7C4AAB6-897A-4ABD-AD50-2D86B197E914}"/>
              </a:ext>
            </a:extLst>
          </p:cNvPr>
          <p:cNvSpPr>
            <a:spLocks noGrp="1"/>
          </p:cNvSpPr>
          <p:nvPr>
            <p:ph type="pic" sz="quarter" idx="12"/>
          </p:nvPr>
        </p:nvSpPr>
        <p:spPr>
          <a:xfrm>
            <a:off x="8122920" y="1623219"/>
            <a:ext cx="3108325" cy="1892300"/>
          </a:xfrm>
        </p:spPr>
        <p:txBody>
          <a:bodyPr>
            <a:noAutofit/>
          </a:bodyPr>
          <a:lstStyle/>
          <a:p>
            <a:r>
              <a:rPr lang="en-US"/>
              <a:t>Click icon to add picture</a:t>
            </a:r>
            <a:endParaRPr lang="en-US" dirty="0"/>
          </a:p>
        </p:txBody>
      </p:sp>
      <p:sp>
        <p:nvSpPr>
          <p:cNvPr id="29" name="Text Placeholder 27">
            <a:extLst>
              <a:ext uri="{FF2B5EF4-FFF2-40B4-BE49-F238E27FC236}">
                <a16:creationId xmlns:a16="http://schemas.microsoft.com/office/drawing/2014/main" id="{790D65EC-6EB4-4594-91E9-5C3DE7C3BA89}"/>
              </a:ext>
            </a:extLst>
          </p:cNvPr>
          <p:cNvSpPr>
            <a:spLocks noGrp="1"/>
          </p:cNvSpPr>
          <p:nvPr>
            <p:ph type="body" sz="quarter" idx="14" hasCustomPrompt="1"/>
          </p:nvPr>
        </p:nvSpPr>
        <p:spPr>
          <a:xfrm>
            <a:off x="4541837" y="3681412"/>
            <a:ext cx="3108326" cy="2566988"/>
          </a:xfrm>
        </p:spPr>
        <p:txBody>
          <a:bodyPr>
            <a:noAutofit/>
          </a:bodyPr>
          <a:lstStyle>
            <a:lvl1pPr marL="0" indent="0">
              <a:buFont typeface="Wingdings" panose="05000000000000000000" pitchFamily="2" charset="2"/>
              <a:buNone/>
              <a:defRPr sz="2400" spc="300"/>
            </a:lvl1pPr>
            <a:lvl2pPr marL="685800" indent="-228600">
              <a:buFont typeface="Wingdings" panose="05000000000000000000" pitchFamily="2" charset="2"/>
              <a:buChar char="§"/>
              <a:defRPr/>
            </a:lvl2pPr>
            <a:lvl3pPr marL="1143000" indent="-228600">
              <a:buFont typeface="Wingdings" panose="05000000000000000000" pitchFamily="2" charset="2"/>
              <a:buChar char="§"/>
              <a:defRPr/>
            </a:lvl3pPr>
            <a:lvl4pPr marL="1600200" indent="-228600">
              <a:buFont typeface="Wingdings" panose="05000000000000000000" pitchFamily="2" charset="2"/>
              <a:buChar char="§"/>
              <a:defRPr/>
            </a:lvl4pPr>
            <a:lvl5pPr marL="2057400" indent="-228600">
              <a:buFont typeface="Wingdings" panose="05000000000000000000" pitchFamily="2"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0" name="Text Placeholder 27">
            <a:extLst>
              <a:ext uri="{FF2B5EF4-FFF2-40B4-BE49-F238E27FC236}">
                <a16:creationId xmlns:a16="http://schemas.microsoft.com/office/drawing/2014/main" id="{611CF730-D055-47C2-A626-299F429D41B2}"/>
              </a:ext>
            </a:extLst>
          </p:cNvPr>
          <p:cNvSpPr>
            <a:spLocks noGrp="1"/>
          </p:cNvSpPr>
          <p:nvPr>
            <p:ph type="body" sz="quarter" idx="15" hasCustomPrompt="1"/>
          </p:nvPr>
        </p:nvSpPr>
        <p:spPr>
          <a:xfrm>
            <a:off x="8122919" y="3681412"/>
            <a:ext cx="3108326" cy="2566988"/>
          </a:xfrm>
        </p:spPr>
        <p:txBody>
          <a:bodyPr>
            <a:noAutofit/>
          </a:bodyPr>
          <a:lstStyle>
            <a:lvl1pPr marL="0" indent="0">
              <a:buFont typeface="Wingdings" panose="05000000000000000000" pitchFamily="2" charset="2"/>
              <a:buNone/>
              <a:defRPr sz="2400" spc="300"/>
            </a:lvl1pPr>
            <a:lvl2pPr marL="685800" indent="-228600">
              <a:buFont typeface="Wingdings" panose="05000000000000000000" pitchFamily="2" charset="2"/>
              <a:buChar char="§"/>
              <a:defRPr/>
            </a:lvl2pPr>
            <a:lvl3pPr marL="1143000" indent="-228600">
              <a:buFont typeface="Wingdings" panose="05000000000000000000" pitchFamily="2" charset="2"/>
              <a:buChar char="§"/>
              <a:defRPr/>
            </a:lvl3pPr>
            <a:lvl4pPr marL="1600200" indent="-228600">
              <a:buFont typeface="Wingdings" panose="05000000000000000000" pitchFamily="2" charset="2"/>
              <a:buChar char="§"/>
              <a:defRPr/>
            </a:lvl4pPr>
            <a:lvl5pPr marL="2057400" indent="-228600">
              <a:buFont typeface="Wingdings" panose="05000000000000000000" pitchFamily="2"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1" name="Slide Number Placeholder 5">
            <a:extLst>
              <a:ext uri="{FF2B5EF4-FFF2-40B4-BE49-F238E27FC236}">
                <a16:creationId xmlns:a16="http://schemas.microsoft.com/office/drawing/2014/main" id="{F09E06A6-BFDD-42BD-BA69-2CD3BEF0F73D}"/>
              </a:ext>
            </a:extLst>
          </p:cNvPr>
          <p:cNvSpPr>
            <a:spLocks noGrp="1"/>
          </p:cNvSpPr>
          <p:nvPr>
            <p:ph type="sldNum" sz="quarter" idx="16"/>
          </p:nvPr>
        </p:nvSpPr>
        <p:spPr>
          <a:xfrm>
            <a:off x="11549269" y="6468303"/>
            <a:ext cx="443948" cy="365125"/>
          </a:xfrm>
        </p:spPr>
        <p:txBody>
          <a:bodyPr>
            <a:noAutofit/>
          </a:bodyPr>
          <a:lstStyle/>
          <a:p>
            <a:fld id="{8C2E478F-E849-4A8C-AF1F-CBCC78A7CBFA}" type="slidenum">
              <a:rPr lang="en-US" smtClean="0"/>
              <a:t>‹#›</a:t>
            </a:fld>
            <a:endParaRPr lang="en-US" dirty="0"/>
          </a:p>
        </p:txBody>
      </p:sp>
      <p:pic>
        <p:nvPicPr>
          <p:cNvPr id="2" name="Picture 1">
            <a:extLst>
              <a:ext uri="{FF2B5EF4-FFF2-40B4-BE49-F238E27FC236}">
                <a16:creationId xmlns:a16="http://schemas.microsoft.com/office/drawing/2014/main" id="{AD00D964-2825-DF0C-F083-22767C034223}"/>
              </a:ext>
            </a:extLst>
          </p:cNvPr>
          <p:cNvPicPr>
            <a:picLocks noChangeAspect="1"/>
          </p:cNvPicPr>
          <p:nvPr userDrawn="1"/>
        </p:nvPicPr>
        <p:blipFill>
          <a:blip r:embed="rId2"/>
          <a:stretch>
            <a:fillRect/>
          </a:stretch>
        </p:blipFill>
        <p:spPr>
          <a:xfrm>
            <a:off x="9268967" y="213128"/>
            <a:ext cx="2203895" cy="935817"/>
          </a:xfrm>
          <a:prstGeom prst="rect">
            <a:avLst/>
          </a:prstGeom>
        </p:spPr>
      </p:pic>
    </p:spTree>
    <p:extLst>
      <p:ext uri="{BB962C8B-B14F-4D97-AF65-F5344CB8AC3E}">
        <p14:creationId xmlns:p14="http://schemas.microsoft.com/office/powerpoint/2010/main" val="38031000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F28C8E-C367-CC4B-1549-9986B750909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CBB5E77-B141-D86E-B3BB-106590329B3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5B94F45-0E95-D335-080F-1F66B837D4F2}"/>
              </a:ext>
            </a:extLst>
          </p:cNvPr>
          <p:cNvSpPr>
            <a:spLocks noGrp="1"/>
          </p:cNvSpPr>
          <p:nvPr>
            <p:ph type="dt" sz="half" idx="10"/>
          </p:nvPr>
        </p:nvSpPr>
        <p:spPr/>
        <p:txBody>
          <a:bodyPr/>
          <a:lstStyle/>
          <a:p>
            <a:fld id="{F68C36FD-3E8C-4BFB-8105-C3FA5F5CF384}" type="datetimeFigureOut">
              <a:rPr lang="en-US" smtClean="0"/>
              <a:t>9/20/2022</a:t>
            </a:fld>
            <a:endParaRPr lang="en-US"/>
          </a:p>
        </p:txBody>
      </p:sp>
      <p:sp>
        <p:nvSpPr>
          <p:cNvPr id="5" name="Footer Placeholder 4">
            <a:extLst>
              <a:ext uri="{FF2B5EF4-FFF2-40B4-BE49-F238E27FC236}">
                <a16:creationId xmlns:a16="http://schemas.microsoft.com/office/drawing/2014/main" id="{B0C42889-0023-DF5F-0CEC-45E9B86B18B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DD07B6-6C75-9CC8-FE43-551D0BAD7C39}"/>
              </a:ext>
            </a:extLst>
          </p:cNvPr>
          <p:cNvSpPr>
            <a:spLocks noGrp="1"/>
          </p:cNvSpPr>
          <p:nvPr>
            <p:ph type="sldNum" sz="quarter" idx="12"/>
          </p:nvPr>
        </p:nvSpPr>
        <p:spPr/>
        <p:txBody>
          <a:bodyPr/>
          <a:lstStyle/>
          <a:p>
            <a:fld id="{FAB30D97-3FC8-4613-B8AE-1CD514FDABBA}" type="slidenum">
              <a:rPr lang="en-US" smtClean="0"/>
              <a:t>‹#›</a:t>
            </a:fld>
            <a:endParaRPr lang="en-US"/>
          </a:p>
        </p:txBody>
      </p:sp>
      <p:pic>
        <p:nvPicPr>
          <p:cNvPr id="7" name="Picture 6">
            <a:extLst>
              <a:ext uri="{FF2B5EF4-FFF2-40B4-BE49-F238E27FC236}">
                <a16:creationId xmlns:a16="http://schemas.microsoft.com/office/drawing/2014/main" id="{F1C3AF01-D04A-49E4-0679-9AD15931A93F}"/>
              </a:ext>
            </a:extLst>
          </p:cNvPr>
          <p:cNvPicPr>
            <a:picLocks noChangeAspect="1"/>
          </p:cNvPicPr>
          <p:nvPr userDrawn="1"/>
        </p:nvPicPr>
        <p:blipFill>
          <a:blip r:embed="rId2"/>
          <a:stretch>
            <a:fillRect/>
          </a:stretch>
        </p:blipFill>
        <p:spPr>
          <a:xfrm>
            <a:off x="9268967" y="213128"/>
            <a:ext cx="2203895" cy="935817"/>
          </a:xfrm>
          <a:prstGeom prst="rect">
            <a:avLst/>
          </a:prstGeom>
        </p:spPr>
      </p:pic>
    </p:spTree>
    <p:extLst>
      <p:ext uri="{BB962C8B-B14F-4D97-AF65-F5344CB8AC3E}">
        <p14:creationId xmlns:p14="http://schemas.microsoft.com/office/powerpoint/2010/main" val="1995817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3D4B6E-E725-096F-6406-12DC737716D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DA7F248-69AA-6192-57E1-6314BE6C485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CD61EA9-94E4-3E6E-1B64-22FDC00C9C9C}"/>
              </a:ext>
            </a:extLst>
          </p:cNvPr>
          <p:cNvSpPr>
            <a:spLocks noGrp="1"/>
          </p:cNvSpPr>
          <p:nvPr>
            <p:ph type="dt" sz="half" idx="10"/>
          </p:nvPr>
        </p:nvSpPr>
        <p:spPr/>
        <p:txBody>
          <a:bodyPr/>
          <a:lstStyle/>
          <a:p>
            <a:fld id="{F68C36FD-3E8C-4BFB-8105-C3FA5F5CF384}" type="datetimeFigureOut">
              <a:rPr lang="en-US" smtClean="0"/>
              <a:t>9/20/2022</a:t>
            </a:fld>
            <a:endParaRPr lang="en-US"/>
          </a:p>
        </p:txBody>
      </p:sp>
      <p:sp>
        <p:nvSpPr>
          <p:cNvPr id="5" name="Footer Placeholder 4">
            <a:extLst>
              <a:ext uri="{FF2B5EF4-FFF2-40B4-BE49-F238E27FC236}">
                <a16:creationId xmlns:a16="http://schemas.microsoft.com/office/drawing/2014/main" id="{074F68EB-6814-6663-90FF-384C8F6D570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1455E79-329E-87AD-468D-653CE1E63E12}"/>
              </a:ext>
            </a:extLst>
          </p:cNvPr>
          <p:cNvSpPr>
            <a:spLocks noGrp="1"/>
          </p:cNvSpPr>
          <p:nvPr>
            <p:ph type="sldNum" sz="quarter" idx="12"/>
          </p:nvPr>
        </p:nvSpPr>
        <p:spPr/>
        <p:txBody>
          <a:bodyPr/>
          <a:lstStyle/>
          <a:p>
            <a:fld id="{FAB30D97-3FC8-4613-B8AE-1CD514FDABBA}" type="slidenum">
              <a:rPr lang="en-US" smtClean="0"/>
              <a:t>‹#›</a:t>
            </a:fld>
            <a:endParaRPr lang="en-US"/>
          </a:p>
        </p:txBody>
      </p:sp>
      <p:pic>
        <p:nvPicPr>
          <p:cNvPr id="7" name="Picture 6">
            <a:extLst>
              <a:ext uri="{FF2B5EF4-FFF2-40B4-BE49-F238E27FC236}">
                <a16:creationId xmlns:a16="http://schemas.microsoft.com/office/drawing/2014/main" id="{D4178F74-A006-730C-EB1B-9A6BEEA7FF4C}"/>
              </a:ext>
            </a:extLst>
          </p:cNvPr>
          <p:cNvPicPr>
            <a:picLocks noChangeAspect="1"/>
          </p:cNvPicPr>
          <p:nvPr userDrawn="1"/>
        </p:nvPicPr>
        <p:blipFill>
          <a:blip r:embed="rId2"/>
          <a:stretch>
            <a:fillRect/>
          </a:stretch>
        </p:blipFill>
        <p:spPr>
          <a:xfrm>
            <a:off x="9268967" y="213128"/>
            <a:ext cx="2203895" cy="935817"/>
          </a:xfrm>
          <a:prstGeom prst="rect">
            <a:avLst/>
          </a:prstGeom>
        </p:spPr>
      </p:pic>
    </p:spTree>
    <p:extLst>
      <p:ext uri="{BB962C8B-B14F-4D97-AF65-F5344CB8AC3E}">
        <p14:creationId xmlns:p14="http://schemas.microsoft.com/office/powerpoint/2010/main" val="6618972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CFAD20-8350-5146-E09A-79FE857DCD2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D099D8B-3BE5-19CC-4CA8-CB4D2D255FA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FFE1BDF-0373-E0A5-D3BB-647CC5AB18A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6D6DBBC-600D-E12C-5EC0-074BB90A64B5}"/>
              </a:ext>
            </a:extLst>
          </p:cNvPr>
          <p:cNvSpPr>
            <a:spLocks noGrp="1"/>
          </p:cNvSpPr>
          <p:nvPr>
            <p:ph type="dt" sz="half" idx="10"/>
          </p:nvPr>
        </p:nvSpPr>
        <p:spPr/>
        <p:txBody>
          <a:bodyPr/>
          <a:lstStyle/>
          <a:p>
            <a:fld id="{F68C36FD-3E8C-4BFB-8105-C3FA5F5CF384}" type="datetimeFigureOut">
              <a:rPr lang="en-US" smtClean="0"/>
              <a:t>9/20/2022</a:t>
            </a:fld>
            <a:endParaRPr lang="en-US"/>
          </a:p>
        </p:txBody>
      </p:sp>
      <p:sp>
        <p:nvSpPr>
          <p:cNvPr id="6" name="Footer Placeholder 5">
            <a:extLst>
              <a:ext uri="{FF2B5EF4-FFF2-40B4-BE49-F238E27FC236}">
                <a16:creationId xmlns:a16="http://schemas.microsoft.com/office/drawing/2014/main" id="{8CCC331B-45E1-BFB8-C219-AF01C2390AF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6BC5393-588C-69EF-5F40-21661B5318E5}"/>
              </a:ext>
            </a:extLst>
          </p:cNvPr>
          <p:cNvSpPr>
            <a:spLocks noGrp="1"/>
          </p:cNvSpPr>
          <p:nvPr>
            <p:ph type="sldNum" sz="quarter" idx="12"/>
          </p:nvPr>
        </p:nvSpPr>
        <p:spPr/>
        <p:txBody>
          <a:bodyPr/>
          <a:lstStyle/>
          <a:p>
            <a:fld id="{FAB30D97-3FC8-4613-B8AE-1CD514FDABBA}" type="slidenum">
              <a:rPr lang="en-US" smtClean="0"/>
              <a:t>‹#›</a:t>
            </a:fld>
            <a:endParaRPr lang="en-US"/>
          </a:p>
        </p:txBody>
      </p:sp>
      <p:pic>
        <p:nvPicPr>
          <p:cNvPr id="8" name="Picture 7">
            <a:extLst>
              <a:ext uri="{FF2B5EF4-FFF2-40B4-BE49-F238E27FC236}">
                <a16:creationId xmlns:a16="http://schemas.microsoft.com/office/drawing/2014/main" id="{6844CDE0-404F-BB58-5611-8CC72A568949}"/>
              </a:ext>
            </a:extLst>
          </p:cNvPr>
          <p:cNvPicPr>
            <a:picLocks noChangeAspect="1"/>
          </p:cNvPicPr>
          <p:nvPr userDrawn="1"/>
        </p:nvPicPr>
        <p:blipFill>
          <a:blip r:embed="rId2"/>
          <a:stretch>
            <a:fillRect/>
          </a:stretch>
        </p:blipFill>
        <p:spPr>
          <a:xfrm>
            <a:off x="9268967" y="213128"/>
            <a:ext cx="2203895" cy="935817"/>
          </a:xfrm>
          <a:prstGeom prst="rect">
            <a:avLst/>
          </a:prstGeom>
        </p:spPr>
      </p:pic>
    </p:spTree>
    <p:extLst>
      <p:ext uri="{BB962C8B-B14F-4D97-AF65-F5344CB8AC3E}">
        <p14:creationId xmlns:p14="http://schemas.microsoft.com/office/powerpoint/2010/main" val="19040272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EBC771-36BC-5369-70CD-6A11D00F983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21FFB70-96EB-F68C-3BD3-E10866B7725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176EE2D-99D3-8082-DFE4-F695F91F76C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7519074-3C29-AFED-673D-03F19A7C30D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F13D9AD-32F3-A510-5A07-6A1C3893D84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5A076EF-0A16-4437-AB32-10496C0C88DF}"/>
              </a:ext>
            </a:extLst>
          </p:cNvPr>
          <p:cNvSpPr>
            <a:spLocks noGrp="1"/>
          </p:cNvSpPr>
          <p:nvPr>
            <p:ph type="dt" sz="half" idx="10"/>
          </p:nvPr>
        </p:nvSpPr>
        <p:spPr/>
        <p:txBody>
          <a:bodyPr/>
          <a:lstStyle/>
          <a:p>
            <a:fld id="{F68C36FD-3E8C-4BFB-8105-C3FA5F5CF384}" type="datetimeFigureOut">
              <a:rPr lang="en-US" smtClean="0"/>
              <a:t>9/20/2022</a:t>
            </a:fld>
            <a:endParaRPr lang="en-US"/>
          </a:p>
        </p:txBody>
      </p:sp>
      <p:sp>
        <p:nvSpPr>
          <p:cNvPr id="8" name="Footer Placeholder 7">
            <a:extLst>
              <a:ext uri="{FF2B5EF4-FFF2-40B4-BE49-F238E27FC236}">
                <a16:creationId xmlns:a16="http://schemas.microsoft.com/office/drawing/2014/main" id="{5E976115-9D4A-AE8D-C66F-615E0AE2139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FF9DAFA-B2FD-2984-4E76-3A6EE5DBF20B}"/>
              </a:ext>
            </a:extLst>
          </p:cNvPr>
          <p:cNvSpPr>
            <a:spLocks noGrp="1"/>
          </p:cNvSpPr>
          <p:nvPr>
            <p:ph type="sldNum" sz="quarter" idx="12"/>
          </p:nvPr>
        </p:nvSpPr>
        <p:spPr/>
        <p:txBody>
          <a:bodyPr/>
          <a:lstStyle/>
          <a:p>
            <a:fld id="{FAB30D97-3FC8-4613-B8AE-1CD514FDABBA}" type="slidenum">
              <a:rPr lang="en-US" smtClean="0"/>
              <a:t>‹#›</a:t>
            </a:fld>
            <a:endParaRPr lang="en-US"/>
          </a:p>
        </p:txBody>
      </p:sp>
      <p:pic>
        <p:nvPicPr>
          <p:cNvPr id="10" name="Picture 9">
            <a:extLst>
              <a:ext uri="{FF2B5EF4-FFF2-40B4-BE49-F238E27FC236}">
                <a16:creationId xmlns:a16="http://schemas.microsoft.com/office/drawing/2014/main" id="{75FBBE83-FAFE-5B17-20A9-632A588EB5A1}"/>
              </a:ext>
            </a:extLst>
          </p:cNvPr>
          <p:cNvPicPr>
            <a:picLocks noChangeAspect="1"/>
          </p:cNvPicPr>
          <p:nvPr userDrawn="1"/>
        </p:nvPicPr>
        <p:blipFill>
          <a:blip r:embed="rId2"/>
          <a:stretch>
            <a:fillRect/>
          </a:stretch>
        </p:blipFill>
        <p:spPr>
          <a:xfrm>
            <a:off x="9268967" y="213128"/>
            <a:ext cx="2203895" cy="935817"/>
          </a:xfrm>
          <a:prstGeom prst="rect">
            <a:avLst/>
          </a:prstGeom>
        </p:spPr>
      </p:pic>
    </p:spTree>
    <p:extLst>
      <p:ext uri="{BB962C8B-B14F-4D97-AF65-F5344CB8AC3E}">
        <p14:creationId xmlns:p14="http://schemas.microsoft.com/office/powerpoint/2010/main" val="37072541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D3EC13-CE44-381C-B373-734956230CC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A5B03AC-7E21-699C-EE32-794D7FF5C5B8}"/>
              </a:ext>
            </a:extLst>
          </p:cNvPr>
          <p:cNvSpPr>
            <a:spLocks noGrp="1"/>
          </p:cNvSpPr>
          <p:nvPr>
            <p:ph type="dt" sz="half" idx="10"/>
          </p:nvPr>
        </p:nvSpPr>
        <p:spPr/>
        <p:txBody>
          <a:bodyPr/>
          <a:lstStyle/>
          <a:p>
            <a:fld id="{F68C36FD-3E8C-4BFB-8105-C3FA5F5CF384}" type="datetimeFigureOut">
              <a:rPr lang="en-US" smtClean="0"/>
              <a:t>9/20/2022</a:t>
            </a:fld>
            <a:endParaRPr lang="en-US"/>
          </a:p>
        </p:txBody>
      </p:sp>
      <p:sp>
        <p:nvSpPr>
          <p:cNvPr id="4" name="Footer Placeholder 3">
            <a:extLst>
              <a:ext uri="{FF2B5EF4-FFF2-40B4-BE49-F238E27FC236}">
                <a16:creationId xmlns:a16="http://schemas.microsoft.com/office/drawing/2014/main" id="{F45DFB66-234C-54CD-865F-4CDE29B06E4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72554B3-5917-5299-A005-46002040662B}"/>
              </a:ext>
            </a:extLst>
          </p:cNvPr>
          <p:cNvSpPr>
            <a:spLocks noGrp="1"/>
          </p:cNvSpPr>
          <p:nvPr>
            <p:ph type="sldNum" sz="quarter" idx="12"/>
          </p:nvPr>
        </p:nvSpPr>
        <p:spPr/>
        <p:txBody>
          <a:bodyPr/>
          <a:lstStyle/>
          <a:p>
            <a:fld id="{FAB30D97-3FC8-4613-B8AE-1CD514FDABBA}" type="slidenum">
              <a:rPr lang="en-US" smtClean="0"/>
              <a:t>‹#›</a:t>
            </a:fld>
            <a:endParaRPr lang="en-US"/>
          </a:p>
        </p:txBody>
      </p:sp>
      <p:pic>
        <p:nvPicPr>
          <p:cNvPr id="6" name="Picture 5">
            <a:extLst>
              <a:ext uri="{FF2B5EF4-FFF2-40B4-BE49-F238E27FC236}">
                <a16:creationId xmlns:a16="http://schemas.microsoft.com/office/drawing/2014/main" id="{D7019909-335C-A9B0-5B64-6806602E4825}"/>
              </a:ext>
            </a:extLst>
          </p:cNvPr>
          <p:cNvPicPr>
            <a:picLocks noChangeAspect="1"/>
          </p:cNvPicPr>
          <p:nvPr userDrawn="1"/>
        </p:nvPicPr>
        <p:blipFill>
          <a:blip r:embed="rId2"/>
          <a:stretch>
            <a:fillRect/>
          </a:stretch>
        </p:blipFill>
        <p:spPr>
          <a:xfrm>
            <a:off x="9268967" y="213128"/>
            <a:ext cx="2203895" cy="935817"/>
          </a:xfrm>
          <a:prstGeom prst="rect">
            <a:avLst/>
          </a:prstGeom>
        </p:spPr>
      </p:pic>
    </p:spTree>
    <p:extLst>
      <p:ext uri="{BB962C8B-B14F-4D97-AF65-F5344CB8AC3E}">
        <p14:creationId xmlns:p14="http://schemas.microsoft.com/office/powerpoint/2010/main" val="30455679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36ACB6D-BD20-236E-BE23-32D2CAC5DFEA}"/>
              </a:ext>
            </a:extLst>
          </p:cNvPr>
          <p:cNvSpPr>
            <a:spLocks noGrp="1"/>
          </p:cNvSpPr>
          <p:nvPr>
            <p:ph type="dt" sz="half" idx="10"/>
          </p:nvPr>
        </p:nvSpPr>
        <p:spPr/>
        <p:txBody>
          <a:bodyPr/>
          <a:lstStyle/>
          <a:p>
            <a:fld id="{F68C36FD-3E8C-4BFB-8105-C3FA5F5CF384}" type="datetimeFigureOut">
              <a:rPr lang="en-US" smtClean="0"/>
              <a:t>9/20/2022</a:t>
            </a:fld>
            <a:endParaRPr lang="en-US"/>
          </a:p>
        </p:txBody>
      </p:sp>
      <p:sp>
        <p:nvSpPr>
          <p:cNvPr id="3" name="Footer Placeholder 2">
            <a:extLst>
              <a:ext uri="{FF2B5EF4-FFF2-40B4-BE49-F238E27FC236}">
                <a16:creationId xmlns:a16="http://schemas.microsoft.com/office/drawing/2014/main" id="{0395292B-D4CA-6B79-526F-5D3F41FFDB4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675C130-0CC3-5F0C-F1BA-0EE45CCB834A}"/>
              </a:ext>
            </a:extLst>
          </p:cNvPr>
          <p:cNvSpPr>
            <a:spLocks noGrp="1"/>
          </p:cNvSpPr>
          <p:nvPr>
            <p:ph type="sldNum" sz="quarter" idx="12"/>
          </p:nvPr>
        </p:nvSpPr>
        <p:spPr/>
        <p:txBody>
          <a:bodyPr/>
          <a:lstStyle/>
          <a:p>
            <a:fld id="{FAB30D97-3FC8-4613-B8AE-1CD514FDABBA}" type="slidenum">
              <a:rPr lang="en-US" smtClean="0"/>
              <a:t>‹#›</a:t>
            </a:fld>
            <a:endParaRPr lang="en-US"/>
          </a:p>
        </p:txBody>
      </p:sp>
      <p:pic>
        <p:nvPicPr>
          <p:cNvPr id="5" name="Picture 4">
            <a:extLst>
              <a:ext uri="{FF2B5EF4-FFF2-40B4-BE49-F238E27FC236}">
                <a16:creationId xmlns:a16="http://schemas.microsoft.com/office/drawing/2014/main" id="{C7BEA706-3BD3-2A7E-AA85-A24D1741F0AB}"/>
              </a:ext>
            </a:extLst>
          </p:cNvPr>
          <p:cNvPicPr>
            <a:picLocks noChangeAspect="1"/>
          </p:cNvPicPr>
          <p:nvPr userDrawn="1"/>
        </p:nvPicPr>
        <p:blipFill>
          <a:blip r:embed="rId2"/>
          <a:stretch>
            <a:fillRect/>
          </a:stretch>
        </p:blipFill>
        <p:spPr>
          <a:xfrm>
            <a:off x="9268967" y="213128"/>
            <a:ext cx="2203895" cy="935817"/>
          </a:xfrm>
          <a:prstGeom prst="rect">
            <a:avLst/>
          </a:prstGeom>
        </p:spPr>
      </p:pic>
    </p:spTree>
    <p:extLst>
      <p:ext uri="{BB962C8B-B14F-4D97-AF65-F5344CB8AC3E}">
        <p14:creationId xmlns:p14="http://schemas.microsoft.com/office/powerpoint/2010/main" val="26326502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192FC1-2282-5CBF-7139-3E3EAB0CB71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54503DE-F0A2-17BF-E014-0EE8387E2DC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47A389A-1A19-4577-DA01-6F468327C38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39C6CA8-C15C-F1C6-1A30-75DF36C863ED}"/>
              </a:ext>
            </a:extLst>
          </p:cNvPr>
          <p:cNvSpPr>
            <a:spLocks noGrp="1"/>
          </p:cNvSpPr>
          <p:nvPr>
            <p:ph type="dt" sz="half" idx="10"/>
          </p:nvPr>
        </p:nvSpPr>
        <p:spPr/>
        <p:txBody>
          <a:bodyPr/>
          <a:lstStyle/>
          <a:p>
            <a:fld id="{F68C36FD-3E8C-4BFB-8105-C3FA5F5CF384}" type="datetimeFigureOut">
              <a:rPr lang="en-US" smtClean="0"/>
              <a:t>9/20/2022</a:t>
            </a:fld>
            <a:endParaRPr lang="en-US"/>
          </a:p>
        </p:txBody>
      </p:sp>
      <p:sp>
        <p:nvSpPr>
          <p:cNvPr id="6" name="Footer Placeholder 5">
            <a:extLst>
              <a:ext uri="{FF2B5EF4-FFF2-40B4-BE49-F238E27FC236}">
                <a16:creationId xmlns:a16="http://schemas.microsoft.com/office/drawing/2014/main" id="{E0AEEB9B-47EB-2940-47DD-B4191870BB9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7E0AA2B-0B76-34B0-3D45-B695DD86A0BC}"/>
              </a:ext>
            </a:extLst>
          </p:cNvPr>
          <p:cNvSpPr>
            <a:spLocks noGrp="1"/>
          </p:cNvSpPr>
          <p:nvPr>
            <p:ph type="sldNum" sz="quarter" idx="12"/>
          </p:nvPr>
        </p:nvSpPr>
        <p:spPr/>
        <p:txBody>
          <a:bodyPr/>
          <a:lstStyle/>
          <a:p>
            <a:fld id="{FAB30D97-3FC8-4613-B8AE-1CD514FDABBA}" type="slidenum">
              <a:rPr lang="en-US" smtClean="0"/>
              <a:t>‹#›</a:t>
            </a:fld>
            <a:endParaRPr lang="en-US"/>
          </a:p>
        </p:txBody>
      </p:sp>
      <p:pic>
        <p:nvPicPr>
          <p:cNvPr id="8" name="Picture 7">
            <a:extLst>
              <a:ext uri="{FF2B5EF4-FFF2-40B4-BE49-F238E27FC236}">
                <a16:creationId xmlns:a16="http://schemas.microsoft.com/office/drawing/2014/main" id="{97AB134E-13D2-D327-E535-962320E34C0E}"/>
              </a:ext>
            </a:extLst>
          </p:cNvPr>
          <p:cNvPicPr>
            <a:picLocks noChangeAspect="1"/>
          </p:cNvPicPr>
          <p:nvPr userDrawn="1"/>
        </p:nvPicPr>
        <p:blipFill>
          <a:blip r:embed="rId2"/>
          <a:stretch>
            <a:fillRect/>
          </a:stretch>
        </p:blipFill>
        <p:spPr>
          <a:xfrm>
            <a:off x="9268967" y="213128"/>
            <a:ext cx="2203895" cy="935817"/>
          </a:xfrm>
          <a:prstGeom prst="rect">
            <a:avLst/>
          </a:prstGeom>
        </p:spPr>
      </p:pic>
    </p:spTree>
    <p:extLst>
      <p:ext uri="{BB962C8B-B14F-4D97-AF65-F5344CB8AC3E}">
        <p14:creationId xmlns:p14="http://schemas.microsoft.com/office/powerpoint/2010/main" val="25041292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FC6D38-FD6E-02BA-EADD-99F46A52E90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E8C3057-B64F-2E42-3BBB-07C223EDAEA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0D84D08-EBC7-C0CC-7963-971BE56FDBF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108255F-E90F-93A2-30EA-B02FAA2999E5}"/>
              </a:ext>
            </a:extLst>
          </p:cNvPr>
          <p:cNvSpPr>
            <a:spLocks noGrp="1"/>
          </p:cNvSpPr>
          <p:nvPr>
            <p:ph type="dt" sz="half" idx="10"/>
          </p:nvPr>
        </p:nvSpPr>
        <p:spPr/>
        <p:txBody>
          <a:bodyPr/>
          <a:lstStyle/>
          <a:p>
            <a:fld id="{F68C36FD-3E8C-4BFB-8105-C3FA5F5CF384}" type="datetimeFigureOut">
              <a:rPr lang="en-US" smtClean="0"/>
              <a:t>9/20/2022</a:t>
            </a:fld>
            <a:endParaRPr lang="en-US"/>
          </a:p>
        </p:txBody>
      </p:sp>
      <p:sp>
        <p:nvSpPr>
          <p:cNvPr id="6" name="Footer Placeholder 5">
            <a:extLst>
              <a:ext uri="{FF2B5EF4-FFF2-40B4-BE49-F238E27FC236}">
                <a16:creationId xmlns:a16="http://schemas.microsoft.com/office/drawing/2014/main" id="{C7A70BA4-1425-0BA7-35E2-93D9AE61BFB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7A54342-B504-336F-DCF1-ABB7D51C1E2A}"/>
              </a:ext>
            </a:extLst>
          </p:cNvPr>
          <p:cNvSpPr>
            <a:spLocks noGrp="1"/>
          </p:cNvSpPr>
          <p:nvPr>
            <p:ph type="sldNum" sz="quarter" idx="12"/>
          </p:nvPr>
        </p:nvSpPr>
        <p:spPr/>
        <p:txBody>
          <a:bodyPr/>
          <a:lstStyle/>
          <a:p>
            <a:fld id="{FAB30D97-3FC8-4613-B8AE-1CD514FDABBA}" type="slidenum">
              <a:rPr lang="en-US" smtClean="0"/>
              <a:t>‹#›</a:t>
            </a:fld>
            <a:endParaRPr lang="en-US"/>
          </a:p>
        </p:txBody>
      </p:sp>
      <p:pic>
        <p:nvPicPr>
          <p:cNvPr id="8" name="Picture 7">
            <a:extLst>
              <a:ext uri="{FF2B5EF4-FFF2-40B4-BE49-F238E27FC236}">
                <a16:creationId xmlns:a16="http://schemas.microsoft.com/office/drawing/2014/main" id="{A17B8228-E7E1-CE3E-4B0F-7D1C8A3FA620}"/>
              </a:ext>
            </a:extLst>
          </p:cNvPr>
          <p:cNvPicPr>
            <a:picLocks noChangeAspect="1"/>
          </p:cNvPicPr>
          <p:nvPr userDrawn="1"/>
        </p:nvPicPr>
        <p:blipFill>
          <a:blip r:embed="rId2"/>
          <a:stretch>
            <a:fillRect/>
          </a:stretch>
        </p:blipFill>
        <p:spPr>
          <a:xfrm>
            <a:off x="9268967" y="213128"/>
            <a:ext cx="2203895" cy="935817"/>
          </a:xfrm>
          <a:prstGeom prst="rect">
            <a:avLst/>
          </a:prstGeom>
        </p:spPr>
      </p:pic>
    </p:spTree>
    <p:extLst>
      <p:ext uri="{BB962C8B-B14F-4D97-AF65-F5344CB8AC3E}">
        <p14:creationId xmlns:p14="http://schemas.microsoft.com/office/powerpoint/2010/main" val="8820822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D529ABD-BC63-8578-C3B6-E32D6AA777E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1BDFDA9-3746-AB3B-5003-BD788E80F7B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D34DDFC-F189-2F59-9138-DBE173B7319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68C36FD-3E8C-4BFB-8105-C3FA5F5CF384}" type="datetimeFigureOut">
              <a:rPr lang="en-US" smtClean="0"/>
              <a:t>9/20/2022</a:t>
            </a:fld>
            <a:endParaRPr lang="en-US"/>
          </a:p>
        </p:txBody>
      </p:sp>
      <p:sp>
        <p:nvSpPr>
          <p:cNvPr id="5" name="Footer Placeholder 4">
            <a:extLst>
              <a:ext uri="{FF2B5EF4-FFF2-40B4-BE49-F238E27FC236}">
                <a16:creationId xmlns:a16="http://schemas.microsoft.com/office/drawing/2014/main" id="{9D33DB71-3E89-A235-DB58-2EDC99E3415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13D8F2B-5646-0E62-3A3B-5482FF5533B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AB30D97-3FC8-4613-B8AE-1CD514FDABBA}" type="slidenum">
              <a:rPr lang="en-US" smtClean="0"/>
              <a:t>‹#›</a:t>
            </a:fld>
            <a:endParaRPr lang="en-US"/>
          </a:p>
        </p:txBody>
      </p:sp>
    </p:spTree>
    <p:extLst>
      <p:ext uri="{BB962C8B-B14F-4D97-AF65-F5344CB8AC3E}">
        <p14:creationId xmlns:p14="http://schemas.microsoft.com/office/powerpoint/2010/main" val="83529878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13.xml"/><Relationship Id="rId5" Type="http://schemas.openxmlformats.org/officeDocument/2006/relationships/image" Target="../media/image1.png"/><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13.xml"/><Relationship Id="rId5" Type="http://schemas.openxmlformats.org/officeDocument/2006/relationships/image" Target="../media/image22.png"/><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14.xml"/><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15.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15.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8.xml"/><Relationship Id="rId1" Type="http://schemas.openxmlformats.org/officeDocument/2006/relationships/slideLayout" Target="../slideLayouts/slideLayout6.xml"/><Relationship Id="rId6" Type="http://schemas.openxmlformats.org/officeDocument/2006/relationships/image" Target="../media/image17.png"/><Relationship Id="rId5" Type="http://schemas.openxmlformats.org/officeDocument/2006/relationships/image" Target="../media/image32.png"/><Relationship Id="rId4" Type="http://schemas.openxmlformats.org/officeDocument/2006/relationships/image" Target="../media/image31.png"/></Relationships>
</file>

<file path=ppt/slides/_rels/slide1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6.xml"/><Relationship Id="rId5" Type="http://schemas.openxmlformats.org/officeDocument/2006/relationships/image" Target="../media/image1.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12.xml"/><Relationship Id="rId5" Type="http://schemas.openxmlformats.org/officeDocument/2006/relationships/image" Target="../media/image1.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9394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0B32C3-2FBE-CBB5-4E11-A518A72DEF2B}"/>
              </a:ext>
            </a:extLst>
          </p:cNvPr>
          <p:cNvSpPr>
            <a:spLocks noGrp="1"/>
          </p:cNvSpPr>
          <p:nvPr>
            <p:ph type="ctrTitle"/>
          </p:nvPr>
        </p:nvSpPr>
        <p:spPr>
          <a:xfrm>
            <a:off x="912629" y="1371600"/>
            <a:ext cx="4543494" cy="2696866"/>
          </a:xfrm>
        </p:spPr>
        <p:txBody>
          <a:bodyPr>
            <a:normAutofit fontScale="90000"/>
          </a:bodyPr>
          <a:lstStyle/>
          <a:p>
            <a:br>
              <a:rPr lang="en-US" dirty="0">
                <a:solidFill>
                  <a:schemeClr val="bg1"/>
                </a:solidFill>
              </a:rPr>
            </a:br>
            <a:r>
              <a:rPr lang="en-US" dirty="0">
                <a:solidFill>
                  <a:schemeClr val="bg1"/>
                </a:solidFill>
              </a:rPr>
              <a:t>AI Value &amp; Business Case</a:t>
            </a:r>
          </a:p>
        </p:txBody>
      </p:sp>
      <p:sp>
        <p:nvSpPr>
          <p:cNvPr id="3" name="Subtitle 2">
            <a:extLst>
              <a:ext uri="{FF2B5EF4-FFF2-40B4-BE49-F238E27FC236}">
                <a16:creationId xmlns:a16="http://schemas.microsoft.com/office/drawing/2014/main" id="{BB1B3331-10FE-5127-255D-416F1281A0C1}"/>
              </a:ext>
            </a:extLst>
          </p:cNvPr>
          <p:cNvSpPr>
            <a:spLocks noGrp="1"/>
          </p:cNvSpPr>
          <p:nvPr>
            <p:ph type="subTitle" idx="1"/>
          </p:nvPr>
        </p:nvSpPr>
        <p:spPr>
          <a:xfrm>
            <a:off x="145073" y="4584879"/>
            <a:ext cx="6255727" cy="1287887"/>
          </a:xfrm>
        </p:spPr>
        <p:txBody>
          <a:bodyPr>
            <a:normAutofit/>
          </a:bodyPr>
          <a:lstStyle/>
          <a:p>
            <a:r>
              <a:rPr lang="en-US" sz="2600" dirty="0">
                <a:solidFill>
                  <a:schemeClr val="bg1"/>
                </a:solidFill>
              </a:rPr>
              <a:t>Module #02 – AI Role in Business</a:t>
            </a:r>
            <a:endParaRPr lang="en-US" dirty="0">
              <a:solidFill>
                <a:schemeClr val="bg1"/>
              </a:solidFill>
            </a:endParaRPr>
          </a:p>
        </p:txBody>
      </p:sp>
      <p:pic>
        <p:nvPicPr>
          <p:cNvPr id="21" name="Picture 3" descr="3D Hologram from iPad">
            <a:extLst>
              <a:ext uri="{FF2B5EF4-FFF2-40B4-BE49-F238E27FC236}">
                <a16:creationId xmlns:a16="http://schemas.microsoft.com/office/drawing/2014/main" id="{96DC0D22-7A26-B939-9AAB-F62EBEDDB62A}"/>
              </a:ext>
            </a:extLst>
          </p:cNvPr>
          <p:cNvPicPr>
            <a:picLocks noChangeAspect="1"/>
          </p:cNvPicPr>
          <p:nvPr/>
        </p:nvPicPr>
        <p:blipFill rotWithShape="1">
          <a:blip r:embed="rId3"/>
          <a:srcRect l="13720" r="31025" b="-1"/>
          <a:stretch/>
        </p:blipFill>
        <p:spPr>
          <a:xfrm>
            <a:off x="6515100" y="10"/>
            <a:ext cx="5676900" cy="6857990"/>
          </a:xfrm>
          <a:prstGeom prst="rect">
            <a:avLst/>
          </a:prstGeom>
        </p:spPr>
      </p:pic>
    </p:spTree>
    <p:extLst>
      <p:ext uri="{BB962C8B-B14F-4D97-AF65-F5344CB8AC3E}">
        <p14:creationId xmlns:p14="http://schemas.microsoft.com/office/powerpoint/2010/main" val="3719408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iterate>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00"/>
                                        <p:tgtEl>
                                          <p:spTgt spid="3">
                                            <p:txEl>
                                              <p:pRg st="0" end="0"/>
                                            </p:txEl>
                                          </p:spTgt>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E389CF4-84F0-6267-4AF7-BAD844B5EE11}"/>
              </a:ext>
            </a:extLst>
          </p:cNvPr>
          <p:cNvPicPr>
            <a:picLocks noChangeAspect="1"/>
          </p:cNvPicPr>
          <p:nvPr/>
        </p:nvPicPr>
        <p:blipFill>
          <a:blip r:embed="rId3"/>
          <a:stretch>
            <a:fillRect/>
          </a:stretch>
        </p:blipFill>
        <p:spPr>
          <a:xfrm>
            <a:off x="5723333" y="1403715"/>
            <a:ext cx="6468667" cy="4050569"/>
          </a:xfrm>
          <a:prstGeom prst="rect">
            <a:avLst/>
          </a:prstGeom>
        </p:spPr>
      </p:pic>
      <p:pic>
        <p:nvPicPr>
          <p:cNvPr id="14" name="Picture 13">
            <a:extLst>
              <a:ext uri="{FF2B5EF4-FFF2-40B4-BE49-F238E27FC236}">
                <a16:creationId xmlns:a16="http://schemas.microsoft.com/office/drawing/2014/main" id="{F9B05224-A593-7F22-52A3-D9CF6AF00841}"/>
              </a:ext>
            </a:extLst>
          </p:cNvPr>
          <p:cNvPicPr>
            <a:picLocks noChangeAspect="1"/>
          </p:cNvPicPr>
          <p:nvPr/>
        </p:nvPicPr>
        <p:blipFill rotWithShape="1">
          <a:blip r:embed="rId4"/>
          <a:srcRect t="33687" r="34977" b="32999"/>
          <a:stretch/>
        </p:blipFill>
        <p:spPr>
          <a:xfrm>
            <a:off x="299528" y="2686005"/>
            <a:ext cx="5453233" cy="2257425"/>
          </a:xfrm>
          <a:prstGeom prst="rect">
            <a:avLst/>
          </a:prstGeom>
        </p:spPr>
      </p:pic>
      <p:sp>
        <p:nvSpPr>
          <p:cNvPr id="16" name="TextBox 15">
            <a:extLst>
              <a:ext uri="{FF2B5EF4-FFF2-40B4-BE49-F238E27FC236}">
                <a16:creationId xmlns:a16="http://schemas.microsoft.com/office/drawing/2014/main" id="{1C3EFCBC-0790-6F83-63E0-F95B866CA70F}"/>
              </a:ext>
            </a:extLst>
          </p:cNvPr>
          <p:cNvSpPr txBox="1"/>
          <p:nvPr/>
        </p:nvSpPr>
        <p:spPr>
          <a:xfrm>
            <a:off x="6004369" y="5650402"/>
            <a:ext cx="2484597" cy="954107"/>
          </a:xfrm>
          <a:prstGeom prst="rect">
            <a:avLst/>
          </a:prstGeom>
          <a:noFill/>
        </p:spPr>
        <p:txBody>
          <a:bodyPr wrap="square" rtlCol="0">
            <a:spAutoFit/>
          </a:bodyPr>
          <a:lstStyle/>
          <a:p>
            <a:pPr algn="ctr"/>
            <a:r>
              <a:rPr lang="en-US" sz="2800" dirty="0">
                <a:solidFill>
                  <a:srgbClr val="C00000"/>
                </a:solidFill>
                <a:latin typeface="Arial Black" panose="020B0A04020102020204" pitchFamily="34" charset="0"/>
              </a:rPr>
              <a:t>Information Based</a:t>
            </a:r>
          </a:p>
        </p:txBody>
      </p:sp>
      <p:sp>
        <p:nvSpPr>
          <p:cNvPr id="17" name="TextBox 16">
            <a:extLst>
              <a:ext uri="{FF2B5EF4-FFF2-40B4-BE49-F238E27FC236}">
                <a16:creationId xmlns:a16="http://schemas.microsoft.com/office/drawing/2014/main" id="{AFCF0DC7-A199-ADFF-46C3-D0AB34B1A3A2}"/>
              </a:ext>
            </a:extLst>
          </p:cNvPr>
          <p:cNvSpPr txBox="1"/>
          <p:nvPr/>
        </p:nvSpPr>
        <p:spPr>
          <a:xfrm>
            <a:off x="9398270" y="5605210"/>
            <a:ext cx="2484596" cy="523220"/>
          </a:xfrm>
          <a:prstGeom prst="rect">
            <a:avLst/>
          </a:prstGeom>
          <a:noFill/>
        </p:spPr>
        <p:txBody>
          <a:bodyPr wrap="square">
            <a:spAutoFit/>
          </a:bodyPr>
          <a:lstStyle/>
          <a:p>
            <a:pPr algn="ctr"/>
            <a:r>
              <a:rPr lang="en-US" sz="2800" dirty="0">
                <a:solidFill>
                  <a:srgbClr val="C00000"/>
                </a:solidFill>
                <a:latin typeface="Arial Black" panose="020B0A04020102020204" pitchFamily="34" charset="0"/>
              </a:rPr>
              <a:t>Intuitive</a:t>
            </a:r>
            <a:endParaRPr lang="en-US" sz="2800" dirty="0">
              <a:solidFill>
                <a:srgbClr val="C00000"/>
              </a:solidFill>
            </a:endParaRPr>
          </a:p>
        </p:txBody>
      </p:sp>
      <p:sp>
        <p:nvSpPr>
          <p:cNvPr id="9" name="Rectangle 8">
            <a:extLst>
              <a:ext uri="{FF2B5EF4-FFF2-40B4-BE49-F238E27FC236}">
                <a16:creationId xmlns:a16="http://schemas.microsoft.com/office/drawing/2014/main" id="{918A340C-5348-9875-87E3-D29DAD8E9C55}"/>
              </a:ext>
            </a:extLst>
          </p:cNvPr>
          <p:cNvSpPr/>
          <p:nvPr/>
        </p:nvSpPr>
        <p:spPr>
          <a:xfrm>
            <a:off x="5524825" y="2844927"/>
            <a:ext cx="75174" cy="225742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341E5DB-BC62-9755-CBC2-796A48B8A117}"/>
              </a:ext>
            </a:extLst>
          </p:cNvPr>
          <p:cNvSpPr/>
          <p:nvPr/>
        </p:nvSpPr>
        <p:spPr>
          <a:xfrm>
            <a:off x="5666930" y="1565470"/>
            <a:ext cx="56403" cy="353688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Title 12">
            <a:extLst>
              <a:ext uri="{FF2B5EF4-FFF2-40B4-BE49-F238E27FC236}">
                <a16:creationId xmlns:a16="http://schemas.microsoft.com/office/drawing/2014/main" id="{1258BCD8-5E89-DDBA-A227-5D170FCE5737}"/>
              </a:ext>
            </a:extLst>
          </p:cNvPr>
          <p:cNvSpPr txBox="1">
            <a:spLocks noGrp="1"/>
          </p:cNvSpPr>
          <p:nvPr>
            <p:ph type="title"/>
          </p:nvPr>
        </p:nvSpPr>
        <p:spPr>
          <a:xfrm>
            <a:off x="299528" y="1214605"/>
            <a:ext cx="2323657" cy="701731"/>
          </a:xfrm>
          <a:prstGeom prst="rect">
            <a:avLst/>
          </a:prstGeom>
          <a:noFill/>
        </p:spPr>
        <p:txBody>
          <a:bodyPr wrap="square" rtlCol="0">
            <a:spAutoFit/>
          </a:bodyPr>
          <a:lstStyle/>
          <a:p>
            <a:r>
              <a:rPr lang="en-US" sz="4400" dirty="0">
                <a:solidFill>
                  <a:srgbClr val="C00000"/>
                </a:solidFill>
                <a:latin typeface="Arial Black" panose="020B0A04020102020204" pitchFamily="34" charset="0"/>
              </a:rPr>
              <a:t>How??</a:t>
            </a:r>
          </a:p>
        </p:txBody>
      </p:sp>
      <p:sp>
        <p:nvSpPr>
          <p:cNvPr id="20" name="TextBox 19">
            <a:extLst>
              <a:ext uri="{FF2B5EF4-FFF2-40B4-BE49-F238E27FC236}">
                <a16:creationId xmlns:a16="http://schemas.microsoft.com/office/drawing/2014/main" id="{CDB775D8-DF53-FDC1-007A-ED2AC9565336}"/>
              </a:ext>
            </a:extLst>
          </p:cNvPr>
          <p:cNvSpPr txBox="1"/>
          <p:nvPr/>
        </p:nvSpPr>
        <p:spPr>
          <a:xfrm>
            <a:off x="6639257" y="782436"/>
            <a:ext cx="1214819" cy="523220"/>
          </a:xfrm>
          <a:prstGeom prst="rect">
            <a:avLst/>
          </a:prstGeom>
          <a:noFill/>
        </p:spPr>
        <p:txBody>
          <a:bodyPr wrap="square" rtlCol="0">
            <a:spAutoFit/>
          </a:bodyPr>
          <a:lstStyle/>
          <a:p>
            <a:pPr algn="ctr"/>
            <a:r>
              <a:rPr lang="en-US" sz="2800" dirty="0">
                <a:solidFill>
                  <a:srgbClr val="C00000"/>
                </a:solidFill>
                <a:latin typeface="Arial Black" panose="020B0A04020102020204" pitchFamily="34" charset="0"/>
              </a:rPr>
              <a:t>AI</a:t>
            </a:r>
          </a:p>
        </p:txBody>
      </p:sp>
      <p:sp>
        <p:nvSpPr>
          <p:cNvPr id="2" name="Rectangle 1">
            <a:extLst>
              <a:ext uri="{FF2B5EF4-FFF2-40B4-BE49-F238E27FC236}">
                <a16:creationId xmlns:a16="http://schemas.microsoft.com/office/drawing/2014/main" id="{E49A9950-414D-F9C9-0FA7-ED430A27FADE}"/>
              </a:ext>
            </a:extLst>
          </p:cNvPr>
          <p:cNvSpPr/>
          <p:nvPr/>
        </p:nvSpPr>
        <p:spPr>
          <a:xfrm>
            <a:off x="5779736" y="640080"/>
            <a:ext cx="3043746" cy="5964429"/>
          </a:xfrm>
          <a:prstGeom prst="rect">
            <a:avLst/>
          </a:prstGeom>
          <a:noFill/>
          <a:ln w="3810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68730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9394F"/>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FBD9C04-5B06-0F63-CDE7-75051C18C34A}"/>
              </a:ext>
            </a:extLst>
          </p:cNvPr>
          <p:cNvPicPr>
            <a:picLocks noChangeAspect="1"/>
          </p:cNvPicPr>
          <p:nvPr/>
        </p:nvPicPr>
        <p:blipFill>
          <a:blip r:embed="rId3"/>
          <a:stretch>
            <a:fillRect/>
          </a:stretch>
        </p:blipFill>
        <p:spPr>
          <a:xfrm>
            <a:off x="0" y="0"/>
            <a:ext cx="9144000" cy="6858000"/>
          </a:xfrm>
          <a:prstGeom prst="rect">
            <a:avLst/>
          </a:prstGeom>
        </p:spPr>
      </p:pic>
      <p:sp>
        <p:nvSpPr>
          <p:cNvPr id="8" name="Block Arc 7">
            <a:extLst>
              <a:ext uri="{FF2B5EF4-FFF2-40B4-BE49-F238E27FC236}">
                <a16:creationId xmlns:a16="http://schemas.microsoft.com/office/drawing/2014/main" id="{042C3AD4-F310-ED9F-1B30-C3C44864E2D7}"/>
              </a:ext>
            </a:extLst>
          </p:cNvPr>
          <p:cNvSpPr/>
          <p:nvPr/>
        </p:nvSpPr>
        <p:spPr>
          <a:xfrm rot="1796963" flipV="1">
            <a:off x="2449861" y="2387782"/>
            <a:ext cx="4754403" cy="3974401"/>
          </a:xfrm>
          <a:prstGeom prst="blockArc">
            <a:avLst>
              <a:gd name="adj1" fmla="val 10800000"/>
              <a:gd name="adj2" fmla="val 769771"/>
              <a:gd name="adj3" fmla="val 23301"/>
            </a:avLst>
          </a:prstGeom>
          <a:solidFill>
            <a:schemeClr val="accent1">
              <a:alpha val="1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Rectangle 8">
            <a:extLst>
              <a:ext uri="{FF2B5EF4-FFF2-40B4-BE49-F238E27FC236}">
                <a16:creationId xmlns:a16="http://schemas.microsoft.com/office/drawing/2014/main" id="{EF5C1DA0-C33A-0A75-D02E-FE440E3EC041}"/>
              </a:ext>
            </a:extLst>
          </p:cNvPr>
          <p:cNvSpPr/>
          <p:nvPr/>
        </p:nvSpPr>
        <p:spPr>
          <a:xfrm>
            <a:off x="4465757" y="4266575"/>
            <a:ext cx="1005403" cy="923330"/>
          </a:xfrm>
          <a:prstGeom prst="rect">
            <a:avLst/>
          </a:prstGeom>
          <a:noFill/>
        </p:spPr>
        <p:txBody>
          <a:bodyPr wrap="none" lIns="91440" tIns="45720" rIns="91440" bIns="45720">
            <a:spAutoFit/>
          </a:bodyPr>
          <a:lstStyle/>
          <a:p>
            <a:pPr algn="ctr"/>
            <a:r>
              <a:rPr lang="en-US" sz="5400" b="1" cap="none" spc="50" dirty="0">
                <a:ln w="0"/>
                <a:solidFill>
                  <a:srgbClr val="C00000"/>
                </a:solidFill>
                <a:effectLst>
                  <a:innerShdw blurRad="63500" dist="50800" dir="13500000">
                    <a:srgbClr val="000000">
                      <a:alpha val="50000"/>
                    </a:srgbClr>
                  </a:innerShdw>
                </a:effectLst>
                <a:latin typeface="Arial Black" panose="020B0A04020102020204" pitchFamily="34" charset="0"/>
              </a:rPr>
              <a:t>AI</a:t>
            </a:r>
          </a:p>
        </p:txBody>
      </p:sp>
      <p:sp>
        <p:nvSpPr>
          <p:cNvPr id="10" name="Arrow: Down 9">
            <a:extLst>
              <a:ext uri="{FF2B5EF4-FFF2-40B4-BE49-F238E27FC236}">
                <a16:creationId xmlns:a16="http://schemas.microsoft.com/office/drawing/2014/main" id="{F0F04C91-592B-2588-785B-5E8F181B93D2}"/>
              </a:ext>
            </a:extLst>
          </p:cNvPr>
          <p:cNvSpPr/>
          <p:nvPr/>
        </p:nvSpPr>
        <p:spPr>
          <a:xfrm>
            <a:off x="4764353" y="5121325"/>
            <a:ext cx="408209" cy="372695"/>
          </a:xfrm>
          <a:prstGeom prst="down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906AB686-28C3-B5A9-E9E9-074FEDBEA109}"/>
              </a:ext>
            </a:extLst>
          </p:cNvPr>
          <p:cNvSpPr txBox="1"/>
          <p:nvPr/>
        </p:nvSpPr>
        <p:spPr>
          <a:xfrm>
            <a:off x="9455025" y="2151727"/>
            <a:ext cx="2228850" cy="2554545"/>
          </a:xfrm>
          <a:prstGeom prst="rect">
            <a:avLst/>
          </a:prstGeom>
          <a:noFill/>
        </p:spPr>
        <p:txBody>
          <a:bodyPr wrap="square" rtlCol="0">
            <a:spAutoFit/>
          </a:bodyPr>
          <a:lstStyle/>
          <a:p>
            <a:r>
              <a:rPr lang="en-US" sz="3200" dirty="0">
                <a:solidFill>
                  <a:schemeClr val="bg1"/>
                </a:solidFill>
                <a:latin typeface="Arial Black" panose="020B0A04020102020204" pitchFamily="34" charset="0"/>
              </a:rPr>
              <a:t>Where AI Helps in Decision Making Process?</a:t>
            </a:r>
          </a:p>
        </p:txBody>
      </p:sp>
    </p:spTree>
    <p:extLst>
      <p:ext uri="{BB962C8B-B14F-4D97-AF65-F5344CB8AC3E}">
        <p14:creationId xmlns:p14="http://schemas.microsoft.com/office/powerpoint/2010/main" val="3981804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10"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6" name="Picture 5">
            <a:extLst>
              <a:ext uri="{FF2B5EF4-FFF2-40B4-BE49-F238E27FC236}">
                <a16:creationId xmlns:a16="http://schemas.microsoft.com/office/drawing/2014/main" id="{FF95A29A-3FEB-F5FF-32C9-66A39E3D6A30}"/>
              </a:ext>
            </a:extLst>
          </p:cNvPr>
          <p:cNvPicPr>
            <a:picLocks noChangeAspect="1"/>
          </p:cNvPicPr>
          <p:nvPr/>
        </p:nvPicPr>
        <p:blipFill rotWithShape="1">
          <a:blip r:embed="rId3"/>
          <a:srcRect b="19"/>
          <a:stretch/>
        </p:blipFill>
        <p:spPr>
          <a:xfrm>
            <a:off x="20" y="1282"/>
            <a:ext cx="12191980" cy="6856718"/>
          </a:xfrm>
          <a:prstGeom prst="rect">
            <a:avLst/>
          </a:prstGeom>
        </p:spPr>
      </p:pic>
      <p:pic>
        <p:nvPicPr>
          <p:cNvPr id="2" name="Picture 1">
            <a:extLst>
              <a:ext uri="{FF2B5EF4-FFF2-40B4-BE49-F238E27FC236}">
                <a16:creationId xmlns:a16="http://schemas.microsoft.com/office/drawing/2014/main" id="{FEA90A04-8F15-76E0-2B24-5E673C7C3AF1}"/>
              </a:ext>
            </a:extLst>
          </p:cNvPr>
          <p:cNvPicPr>
            <a:picLocks noChangeAspect="1"/>
          </p:cNvPicPr>
          <p:nvPr/>
        </p:nvPicPr>
        <p:blipFill>
          <a:blip r:embed="rId4"/>
          <a:stretch>
            <a:fillRect/>
          </a:stretch>
        </p:blipFill>
        <p:spPr>
          <a:xfrm>
            <a:off x="9287255" y="5699528"/>
            <a:ext cx="2203895" cy="935817"/>
          </a:xfrm>
          <a:prstGeom prst="rect">
            <a:avLst/>
          </a:prstGeom>
        </p:spPr>
      </p:pic>
    </p:spTree>
    <p:extLst>
      <p:ext uri="{BB962C8B-B14F-4D97-AF65-F5344CB8AC3E}">
        <p14:creationId xmlns:p14="http://schemas.microsoft.com/office/powerpoint/2010/main" val="21825026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30D04752-0E8C-4E75-98A9-A9789081561E}"/>
              </a:ext>
            </a:extLst>
          </p:cNvPr>
          <p:cNvPicPr>
            <a:picLocks noChangeAspect="1"/>
          </p:cNvPicPr>
          <p:nvPr/>
        </p:nvPicPr>
        <p:blipFill>
          <a:blip r:embed="rId3"/>
          <a:stretch>
            <a:fillRect/>
          </a:stretch>
        </p:blipFill>
        <p:spPr>
          <a:xfrm>
            <a:off x="5675584" y="1017461"/>
            <a:ext cx="6086354" cy="5843425"/>
          </a:xfrm>
          <a:prstGeom prst="rect">
            <a:avLst/>
          </a:prstGeom>
        </p:spPr>
      </p:pic>
      <p:pic>
        <p:nvPicPr>
          <p:cNvPr id="15" name="Picture 14">
            <a:extLst>
              <a:ext uri="{FF2B5EF4-FFF2-40B4-BE49-F238E27FC236}">
                <a16:creationId xmlns:a16="http://schemas.microsoft.com/office/drawing/2014/main" id="{2014FADB-3465-4860-B6FD-5821FBA08AAD}"/>
              </a:ext>
            </a:extLst>
          </p:cNvPr>
          <p:cNvPicPr>
            <a:picLocks noChangeAspect="1"/>
          </p:cNvPicPr>
          <p:nvPr/>
        </p:nvPicPr>
        <p:blipFill>
          <a:blip r:embed="rId4"/>
          <a:stretch>
            <a:fillRect/>
          </a:stretch>
        </p:blipFill>
        <p:spPr>
          <a:xfrm>
            <a:off x="0" y="1871268"/>
            <a:ext cx="5923287" cy="4977734"/>
          </a:xfrm>
          <a:prstGeom prst="rect">
            <a:avLst/>
          </a:prstGeom>
        </p:spPr>
      </p:pic>
      <p:sp>
        <p:nvSpPr>
          <p:cNvPr id="9" name="Slide Number Placeholder 8">
            <a:extLst>
              <a:ext uri="{FF2B5EF4-FFF2-40B4-BE49-F238E27FC236}">
                <a16:creationId xmlns:a16="http://schemas.microsoft.com/office/drawing/2014/main" id="{3FEC3488-78A2-4DDB-B2C1-7C0D7F7ECC37}"/>
              </a:ext>
            </a:extLst>
          </p:cNvPr>
          <p:cNvSpPr>
            <a:spLocks noGrp="1"/>
          </p:cNvSpPr>
          <p:nvPr>
            <p:ph type="sldNum" sz="quarter" idx="12"/>
          </p:nvPr>
        </p:nvSpPr>
        <p:spPr/>
        <p:txBody>
          <a:bodyPr/>
          <a:lstStyle/>
          <a:p>
            <a:fld id="{8C2E478F-E849-4A8C-AF1F-CBCC78A7CBFA}" type="slidenum">
              <a:rPr lang="en-US" smtClean="0"/>
              <a:t>13</a:t>
            </a:fld>
            <a:endParaRPr lang="en-US" dirty="0"/>
          </a:p>
        </p:txBody>
      </p:sp>
      <p:sp>
        <p:nvSpPr>
          <p:cNvPr id="17" name="Rectangle 16">
            <a:extLst>
              <a:ext uri="{FF2B5EF4-FFF2-40B4-BE49-F238E27FC236}">
                <a16:creationId xmlns:a16="http://schemas.microsoft.com/office/drawing/2014/main" id="{B92E086E-8BA8-4DFC-A1DD-09061A7D1E94}"/>
              </a:ext>
            </a:extLst>
          </p:cNvPr>
          <p:cNvSpPr/>
          <p:nvPr/>
        </p:nvSpPr>
        <p:spPr>
          <a:xfrm>
            <a:off x="6564850" y="4360135"/>
            <a:ext cx="1157688" cy="584775"/>
          </a:xfrm>
          <a:prstGeom prst="rect">
            <a:avLst/>
          </a:prstGeom>
          <a:noFill/>
        </p:spPr>
        <p:txBody>
          <a:bodyPr wrap="none" lIns="91440" tIns="45720" rIns="91440" bIns="45720">
            <a:spAutoFit/>
          </a:bodyPr>
          <a:lstStyle/>
          <a:p>
            <a:pPr algn="ctr"/>
            <a:r>
              <a:rPr lang="en-US" sz="3200" b="1" cap="none" spc="50" dirty="0">
                <a:ln w="0"/>
                <a:solidFill>
                  <a:srgbClr val="FF0000"/>
                </a:solidFill>
                <a:effectLst>
                  <a:innerShdw blurRad="63500" dist="50800" dir="13500000">
                    <a:srgbClr val="000000">
                      <a:alpha val="50000"/>
                    </a:srgbClr>
                  </a:innerShdw>
                </a:effectLst>
              </a:rPr>
              <a:t>Think</a:t>
            </a:r>
          </a:p>
        </p:txBody>
      </p:sp>
      <p:sp>
        <p:nvSpPr>
          <p:cNvPr id="18" name="Rectangle 17">
            <a:extLst>
              <a:ext uri="{FF2B5EF4-FFF2-40B4-BE49-F238E27FC236}">
                <a16:creationId xmlns:a16="http://schemas.microsoft.com/office/drawing/2014/main" id="{8E2CFDC6-72FA-4D5A-9431-D0681518B551}"/>
              </a:ext>
            </a:extLst>
          </p:cNvPr>
          <p:cNvSpPr/>
          <p:nvPr/>
        </p:nvSpPr>
        <p:spPr>
          <a:xfrm>
            <a:off x="9937397" y="1691668"/>
            <a:ext cx="1995354" cy="523220"/>
          </a:xfrm>
          <a:prstGeom prst="rect">
            <a:avLst/>
          </a:prstGeom>
          <a:noFill/>
        </p:spPr>
        <p:txBody>
          <a:bodyPr wrap="none" lIns="91440" tIns="45720" rIns="91440" bIns="45720">
            <a:spAutoFit/>
          </a:bodyPr>
          <a:lstStyle/>
          <a:p>
            <a:pPr algn="ctr"/>
            <a:r>
              <a:rPr lang="en-US" sz="2800" b="1" cap="none" spc="50" dirty="0">
                <a:ln w="0"/>
                <a:solidFill>
                  <a:schemeClr val="accent2">
                    <a:lumMod val="75000"/>
                  </a:schemeClr>
                </a:solidFill>
                <a:effectLst>
                  <a:innerShdw blurRad="63500" dist="50800" dir="13500000">
                    <a:srgbClr val="000000">
                      <a:alpha val="50000"/>
                    </a:srgbClr>
                  </a:innerShdw>
                </a:effectLst>
              </a:rPr>
              <a:t>Understand</a:t>
            </a:r>
          </a:p>
        </p:txBody>
      </p:sp>
      <p:sp>
        <p:nvSpPr>
          <p:cNvPr id="19" name="Rectangle 18">
            <a:extLst>
              <a:ext uri="{FF2B5EF4-FFF2-40B4-BE49-F238E27FC236}">
                <a16:creationId xmlns:a16="http://schemas.microsoft.com/office/drawing/2014/main" id="{02E51124-8BED-4950-B1E0-8C8610A61DF9}"/>
              </a:ext>
            </a:extLst>
          </p:cNvPr>
          <p:cNvSpPr/>
          <p:nvPr/>
        </p:nvSpPr>
        <p:spPr>
          <a:xfrm>
            <a:off x="5561850" y="6282053"/>
            <a:ext cx="2116285" cy="584775"/>
          </a:xfrm>
          <a:prstGeom prst="rect">
            <a:avLst/>
          </a:prstGeom>
          <a:noFill/>
        </p:spPr>
        <p:txBody>
          <a:bodyPr wrap="none" lIns="91440" tIns="45720" rIns="91440" bIns="45720">
            <a:spAutoFit/>
          </a:bodyPr>
          <a:lstStyle/>
          <a:p>
            <a:pPr algn="ctr"/>
            <a:r>
              <a:rPr lang="en-US" sz="3200" b="1" cap="none" spc="50" dirty="0">
                <a:ln w="0"/>
                <a:solidFill>
                  <a:schemeClr val="accent1">
                    <a:lumMod val="75000"/>
                  </a:schemeClr>
                </a:solidFill>
                <a:effectLst>
                  <a:innerShdw blurRad="63500" dist="50800" dir="13500000">
                    <a:srgbClr val="000000">
                      <a:alpha val="50000"/>
                    </a:srgbClr>
                  </a:innerShdw>
                </a:effectLst>
              </a:rPr>
              <a:t>Experience</a:t>
            </a:r>
          </a:p>
        </p:txBody>
      </p:sp>
      <p:sp>
        <p:nvSpPr>
          <p:cNvPr id="20" name="Rectangle 19">
            <a:extLst>
              <a:ext uri="{FF2B5EF4-FFF2-40B4-BE49-F238E27FC236}">
                <a16:creationId xmlns:a16="http://schemas.microsoft.com/office/drawing/2014/main" id="{BE171777-D315-440E-A0FC-BA1E4D8D1C06}"/>
              </a:ext>
            </a:extLst>
          </p:cNvPr>
          <p:cNvSpPr/>
          <p:nvPr/>
        </p:nvSpPr>
        <p:spPr>
          <a:xfrm>
            <a:off x="329939" y="813408"/>
            <a:ext cx="4958409" cy="1077218"/>
          </a:xfrm>
          <a:prstGeom prst="rect">
            <a:avLst/>
          </a:prstGeom>
          <a:noFill/>
        </p:spPr>
        <p:txBody>
          <a:bodyPr wrap="none" lIns="91440" tIns="45720" rIns="91440" bIns="45720">
            <a:spAutoFit/>
          </a:bodyPr>
          <a:lstStyle/>
          <a:p>
            <a:pPr algn="ctr"/>
            <a:r>
              <a:rPr lang="en-US" sz="3200" b="1" cap="none" spc="50" dirty="0">
                <a:ln w="0"/>
                <a:solidFill>
                  <a:schemeClr val="tx2">
                    <a:lumMod val="60000"/>
                    <a:lumOff val="40000"/>
                  </a:schemeClr>
                </a:solidFill>
                <a:effectLst>
                  <a:innerShdw blurRad="63500" dist="50800" dir="13500000">
                    <a:srgbClr val="000000">
                      <a:alpha val="50000"/>
                    </a:srgbClr>
                  </a:innerShdw>
                </a:effectLst>
              </a:rPr>
              <a:t>When Machine Does These</a:t>
            </a:r>
          </a:p>
          <a:p>
            <a:pPr algn="ctr"/>
            <a:r>
              <a:rPr lang="en-US" sz="3200" b="1" spc="50" dirty="0">
                <a:ln w="0"/>
                <a:solidFill>
                  <a:schemeClr val="tx2">
                    <a:lumMod val="60000"/>
                    <a:lumOff val="40000"/>
                  </a:schemeClr>
                </a:solidFill>
                <a:effectLst>
                  <a:innerShdw blurRad="63500" dist="50800" dir="13500000">
                    <a:srgbClr val="000000">
                      <a:alpha val="50000"/>
                    </a:srgbClr>
                  </a:innerShdw>
                </a:effectLst>
              </a:rPr>
              <a:t>We Call it</a:t>
            </a:r>
            <a:endParaRPr lang="en-US" sz="3200" b="1" cap="none" spc="50" dirty="0">
              <a:ln w="0"/>
              <a:solidFill>
                <a:schemeClr val="tx2">
                  <a:lumMod val="60000"/>
                  <a:lumOff val="40000"/>
                </a:schemeClr>
              </a:solidFill>
              <a:effectLst>
                <a:innerShdw blurRad="63500" dist="50800" dir="13500000">
                  <a:srgbClr val="000000">
                    <a:alpha val="50000"/>
                  </a:srgbClr>
                </a:innerShdw>
              </a:effectLst>
            </a:endParaRPr>
          </a:p>
        </p:txBody>
      </p:sp>
      <p:pic>
        <p:nvPicPr>
          <p:cNvPr id="2" name="Picture 1">
            <a:extLst>
              <a:ext uri="{FF2B5EF4-FFF2-40B4-BE49-F238E27FC236}">
                <a16:creationId xmlns:a16="http://schemas.microsoft.com/office/drawing/2014/main" id="{485279F8-0FD3-2A11-44E7-5ECD289055F4}"/>
              </a:ext>
            </a:extLst>
          </p:cNvPr>
          <p:cNvPicPr>
            <a:picLocks noChangeAspect="1"/>
          </p:cNvPicPr>
          <p:nvPr/>
        </p:nvPicPr>
        <p:blipFill>
          <a:blip r:embed="rId5"/>
          <a:stretch>
            <a:fillRect/>
          </a:stretch>
        </p:blipFill>
        <p:spPr>
          <a:xfrm>
            <a:off x="9268967" y="213128"/>
            <a:ext cx="2203895" cy="935817"/>
          </a:xfrm>
          <a:prstGeom prst="rect">
            <a:avLst/>
          </a:prstGeom>
        </p:spPr>
      </p:pic>
    </p:spTree>
    <p:extLst>
      <p:ext uri="{BB962C8B-B14F-4D97-AF65-F5344CB8AC3E}">
        <p14:creationId xmlns:p14="http://schemas.microsoft.com/office/powerpoint/2010/main" val="1636906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500"/>
                                        <p:tgtEl>
                                          <p:spTgt spid="18"/>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wipe(down)">
                                      <p:cBhvr>
                                        <p:cTn id="20" dur="500"/>
                                        <p:tgtEl>
                                          <p:spTgt spid="20"/>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nodeType="click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wipe(down)">
                                      <p:cBhvr>
                                        <p:cTn id="25"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9" grpId="0"/>
      <p:bldP spid="2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7427563A-42DE-42A7-B1EA-B348FE5492FA}"/>
              </a:ext>
            </a:extLst>
          </p:cNvPr>
          <p:cNvSpPr/>
          <p:nvPr/>
        </p:nvSpPr>
        <p:spPr>
          <a:xfrm>
            <a:off x="8040173" y="5545076"/>
            <a:ext cx="2072015" cy="1045653"/>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28AF5072-FC60-47C8-BAEA-8E49F7B6AFAE}"/>
              </a:ext>
            </a:extLst>
          </p:cNvPr>
          <p:cNvSpPr/>
          <p:nvPr/>
        </p:nvSpPr>
        <p:spPr>
          <a:xfrm>
            <a:off x="105208" y="886187"/>
            <a:ext cx="8762661" cy="1833811"/>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CDC42B4A-BB52-4B6E-A5ED-E17D5AF43831}"/>
              </a:ext>
            </a:extLst>
          </p:cNvPr>
          <p:cNvSpPr/>
          <p:nvPr/>
        </p:nvSpPr>
        <p:spPr>
          <a:xfrm>
            <a:off x="735639" y="3095267"/>
            <a:ext cx="7148146" cy="3652711"/>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lide Number Placeholder 8">
            <a:extLst>
              <a:ext uri="{FF2B5EF4-FFF2-40B4-BE49-F238E27FC236}">
                <a16:creationId xmlns:a16="http://schemas.microsoft.com/office/drawing/2014/main" id="{3FEC3488-78A2-4DDB-B2C1-7C0D7F7ECC37}"/>
              </a:ext>
            </a:extLst>
          </p:cNvPr>
          <p:cNvSpPr>
            <a:spLocks noGrp="1"/>
          </p:cNvSpPr>
          <p:nvPr>
            <p:ph type="sldNum" sz="quarter" idx="12"/>
          </p:nvPr>
        </p:nvSpPr>
        <p:spPr>
          <a:xfrm>
            <a:off x="11360234" y="6483877"/>
            <a:ext cx="443948" cy="365125"/>
          </a:xfrm>
        </p:spPr>
        <p:txBody>
          <a:bodyPr/>
          <a:lstStyle/>
          <a:p>
            <a:fld id="{8C2E478F-E849-4A8C-AF1F-CBCC78A7CBFA}" type="slidenum">
              <a:rPr lang="en-US" smtClean="0"/>
              <a:t>14</a:t>
            </a:fld>
            <a:endParaRPr lang="en-US" dirty="0"/>
          </a:p>
        </p:txBody>
      </p:sp>
      <p:sp>
        <p:nvSpPr>
          <p:cNvPr id="7" name="Rectangle 6">
            <a:extLst>
              <a:ext uri="{FF2B5EF4-FFF2-40B4-BE49-F238E27FC236}">
                <a16:creationId xmlns:a16="http://schemas.microsoft.com/office/drawing/2014/main" id="{DD70CF1D-9C91-43AC-BAD9-76035EB7AE07}"/>
              </a:ext>
            </a:extLst>
          </p:cNvPr>
          <p:cNvSpPr/>
          <p:nvPr/>
        </p:nvSpPr>
        <p:spPr>
          <a:xfrm>
            <a:off x="1840156" y="1461422"/>
            <a:ext cx="1671419" cy="830997"/>
          </a:xfrm>
          <a:prstGeom prst="rect">
            <a:avLst/>
          </a:prstGeom>
          <a:noFill/>
        </p:spPr>
        <p:txBody>
          <a:bodyPr wrap="none" lIns="91440" tIns="45720" rIns="91440" bIns="45720">
            <a:spAutoFit/>
          </a:bodyPr>
          <a:lstStyle/>
          <a:p>
            <a:pPr algn="ctr"/>
            <a:r>
              <a:rPr lang="en-US" sz="24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Knowledge </a:t>
            </a:r>
          </a:p>
          <a:p>
            <a:pPr algn="ctr"/>
            <a:r>
              <a:rPr lang="en-US" sz="24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from Past</a:t>
            </a:r>
          </a:p>
        </p:txBody>
      </p:sp>
      <p:pic>
        <p:nvPicPr>
          <p:cNvPr id="21" name="Picture 20">
            <a:extLst>
              <a:ext uri="{FF2B5EF4-FFF2-40B4-BE49-F238E27FC236}">
                <a16:creationId xmlns:a16="http://schemas.microsoft.com/office/drawing/2014/main" id="{8C3ECD8C-A459-41E6-B0B2-1DD304312EFF}"/>
              </a:ext>
            </a:extLst>
          </p:cNvPr>
          <p:cNvPicPr>
            <a:picLocks noChangeAspect="1"/>
          </p:cNvPicPr>
          <p:nvPr/>
        </p:nvPicPr>
        <p:blipFill rotWithShape="1">
          <a:blip r:embed="rId3"/>
          <a:srcRect l="54302" t="17926" r="10067" b="45349"/>
          <a:stretch/>
        </p:blipFill>
        <p:spPr>
          <a:xfrm>
            <a:off x="1094849" y="3251991"/>
            <a:ext cx="1366836" cy="1352568"/>
          </a:xfrm>
          <a:prstGeom prst="rect">
            <a:avLst/>
          </a:prstGeom>
        </p:spPr>
      </p:pic>
      <p:pic>
        <p:nvPicPr>
          <p:cNvPr id="22" name="Picture 21">
            <a:extLst>
              <a:ext uri="{FF2B5EF4-FFF2-40B4-BE49-F238E27FC236}">
                <a16:creationId xmlns:a16="http://schemas.microsoft.com/office/drawing/2014/main" id="{1472B649-E385-4397-8703-E9C4085C4D8E}"/>
              </a:ext>
            </a:extLst>
          </p:cNvPr>
          <p:cNvPicPr>
            <a:picLocks noChangeAspect="1"/>
          </p:cNvPicPr>
          <p:nvPr/>
        </p:nvPicPr>
        <p:blipFill rotWithShape="1">
          <a:blip r:embed="rId3"/>
          <a:srcRect l="8398" t="21065" r="55971" b="42210"/>
          <a:stretch/>
        </p:blipFill>
        <p:spPr>
          <a:xfrm>
            <a:off x="4922093" y="5126325"/>
            <a:ext cx="1519180" cy="1503322"/>
          </a:xfrm>
          <a:prstGeom prst="rect">
            <a:avLst/>
          </a:prstGeom>
        </p:spPr>
      </p:pic>
      <p:pic>
        <p:nvPicPr>
          <p:cNvPr id="23" name="Picture 22">
            <a:extLst>
              <a:ext uri="{FF2B5EF4-FFF2-40B4-BE49-F238E27FC236}">
                <a16:creationId xmlns:a16="http://schemas.microsoft.com/office/drawing/2014/main" id="{A754D45B-2D96-43DE-B006-17F5E10A2614}"/>
              </a:ext>
            </a:extLst>
          </p:cNvPr>
          <p:cNvPicPr>
            <a:picLocks noChangeAspect="1"/>
          </p:cNvPicPr>
          <p:nvPr/>
        </p:nvPicPr>
        <p:blipFill rotWithShape="1">
          <a:blip r:embed="rId3"/>
          <a:srcRect l="32579" t="55495" r="27312" b="1602"/>
          <a:stretch/>
        </p:blipFill>
        <p:spPr>
          <a:xfrm>
            <a:off x="332388" y="1093892"/>
            <a:ext cx="1524923" cy="1566058"/>
          </a:xfrm>
          <a:prstGeom prst="rect">
            <a:avLst/>
          </a:prstGeom>
        </p:spPr>
      </p:pic>
      <p:pic>
        <p:nvPicPr>
          <p:cNvPr id="27" name="Picture 26">
            <a:extLst>
              <a:ext uri="{FF2B5EF4-FFF2-40B4-BE49-F238E27FC236}">
                <a16:creationId xmlns:a16="http://schemas.microsoft.com/office/drawing/2014/main" id="{6272648E-F4DE-44E4-850E-96ED8CBA99DB}"/>
              </a:ext>
            </a:extLst>
          </p:cNvPr>
          <p:cNvPicPr>
            <a:picLocks noChangeAspect="1"/>
          </p:cNvPicPr>
          <p:nvPr/>
        </p:nvPicPr>
        <p:blipFill rotWithShape="1">
          <a:blip r:embed="rId4"/>
          <a:srcRect r="31207"/>
          <a:stretch/>
        </p:blipFill>
        <p:spPr>
          <a:xfrm>
            <a:off x="5216952" y="3366933"/>
            <a:ext cx="2077030" cy="1293060"/>
          </a:xfrm>
          <a:prstGeom prst="rect">
            <a:avLst/>
          </a:prstGeom>
        </p:spPr>
      </p:pic>
      <p:sp>
        <p:nvSpPr>
          <p:cNvPr id="29" name="Rectangle 28">
            <a:extLst>
              <a:ext uri="{FF2B5EF4-FFF2-40B4-BE49-F238E27FC236}">
                <a16:creationId xmlns:a16="http://schemas.microsoft.com/office/drawing/2014/main" id="{34B9617D-E26B-454D-B51B-44E9C2C2B694}"/>
              </a:ext>
            </a:extLst>
          </p:cNvPr>
          <p:cNvSpPr/>
          <p:nvPr/>
        </p:nvSpPr>
        <p:spPr>
          <a:xfrm>
            <a:off x="3289882" y="3407702"/>
            <a:ext cx="1019830" cy="461665"/>
          </a:xfrm>
          <a:prstGeom prst="rect">
            <a:avLst/>
          </a:prstGeom>
          <a:solidFill>
            <a:schemeClr val="bg1"/>
          </a:solidFill>
        </p:spPr>
        <p:txBody>
          <a:bodyPr wrap="none" lIns="91440" tIns="45720" rIns="91440" bIns="45720">
            <a:spAutoFit/>
          </a:bodyPr>
          <a:lstStyle/>
          <a:p>
            <a:pPr algn="ctr"/>
            <a:r>
              <a:rPr lang="en-US" sz="2400" b="1" cap="none" spc="0" dirty="0">
                <a:ln w="12700">
                  <a:solidFill>
                    <a:schemeClr val="accent1"/>
                  </a:solidFill>
                  <a:prstDash val="solid"/>
                </a:ln>
                <a:solidFill>
                  <a:schemeClr val="tx2">
                    <a:lumMod val="75000"/>
                  </a:schemeClr>
                </a:solidFill>
                <a:effectLst>
                  <a:outerShdw dist="38100" dir="2640000" algn="bl" rotWithShape="0">
                    <a:schemeClr val="accent1"/>
                  </a:outerShdw>
                </a:effectLst>
              </a:rPr>
              <a:t>Learns</a:t>
            </a:r>
          </a:p>
        </p:txBody>
      </p:sp>
      <p:sp>
        <p:nvSpPr>
          <p:cNvPr id="30" name="Arrow: Right 29">
            <a:extLst>
              <a:ext uri="{FF2B5EF4-FFF2-40B4-BE49-F238E27FC236}">
                <a16:creationId xmlns:a16="http://schemas.microsoft.com/office/drawing/2014/main" id="{AC423384-1E38-4368-9261-4404A818CCF0}"/>
              </a:ext>
            </a:extLst>
          </p:cNvPr>
          <p:cNvSpPr/>
          <p:nvPr/>
        </p:nvSpPr>
        <p:spPr>
          <a:xfrm flipH="1">
            <a:off x="2778546" y="3892877"/>
            <a:ext cx="2207671" cy="3227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9191A550-36F2-4F38-BD9C-50B96349C701}"/>
              </a:ext>
            </a:extLst>
          </p:cNvPr>
          <p:cNvSpPr/>
          <p:nvPr/>
        </p:nvSpPr>
        <p:spPr>
          <a:xfrm>
            <a:off x="3078059" y="4144054"/>
            <a:ext cx="1682832" cy="461665"/>
          </a:xfrm>
          <a:prstGeom prst="rect">
            <a:avLst/>
          </a:prstGeom>
          <a:solidFill>
            <a:schemeClr val="bg1"/>
          </a:solidFill>
        </p:spPr>
        <p:txBody>
          <a:bodyPr wrap="none" lIns="91440" tIns="45720" rIns="91440" bIns="45720">
            <a:spAutoFit/>
          </a:bodyPr>
          <a:lstStyle/>
          <a:p>
            <a:pPr algn="ctr"/>
            <a:r>
              <a:rPr lang="en-US" sz="2400" b="1" cap="none" spc="0" dirty="0">
                <a:ln w="12700">
                  <a:solidFill>
                    <a:schemeClr val="accent1"/>
                  </a:solidFill>
                  <a:prstDash val="solid"/>
                </a:ln>
                <a:solidFill>
                  <a:schemeClr val="tx2">
                    <a:lumMod val="75000"/>
                  </a:schemeClr>
                </a:solidFill>
                <a:effectLst>
                  <a:outerShdw dist="38100" dir="2640000" algn="bl" rotWithShape="0">
                    <a:schemeClr val="accent1"/>
                  </a:outerShdw>
                </a:effectLst>
              </a:rPr>
              <a:t>Understand</a:t>
            </a:r>
          </a:p>
        </p:txBody>
      </p:sp>
      <p:sp>
        <p:nvSpPr>
          <p:cNvPr id="32" name="Rectangle 31">
            <a:extLst>
              <a:ext uri="{FF2B5EF4-FFF2-40B4-BE49-F238E27FC236}">
                <a16:creationId xmlns:a16="http://schemas.microsoft.com/office/drawing/2014/main" id="{E5F1E9D8-21D1-4F5F-9D86-06AB76EA26DB}"/>
              </a:ext>
            </a:extLst>
          </p:cNvPr>
          <p:cNvSpPr/>
          <p:nvPr/>
        </p:nvSpPr>
        <p:spPr>
          <a:xfrm>
            <a:off x="3399568" y="5279591"/>
            <a:ext cx="1303755" cy="830997"/>
          </a:xfrm>
          <a:prstGeom prst="rect">
            <a:avLst/>
          </a:prstGeom>
          <a:noFill/>
        </p:spPr>
        <p:txBody>
          <a:bodyPr wrap="none" lIns="91440" tIns="45720" rIns="91440" bIns="45720">
            <a:spAutoFit/>
          </a:bodyPr>
          <a:lstStyle/>
          <a:p>
            <a:pPr algn="ctr"/>
            <a:r>
              <a:rPr lang="en-US" sz="24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Quantify</a:t>
            </a:r>
          </a:p>
          <a:p>
            <a:pPr algn="ctr"/>
            <a:r>
              <a:rPr lang="en-US" sz="24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Classify</a:t>
            </a:r>
            <a:endParaRPr lang="en-US" sz="24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
        <p:nvSpPr>
          <p:cNvPr id="33" name="Arrow: Right 32">
            <a:extLst>
              <a:ext uri="{FF2B5EF4-FFF2-40B4-BE49-F238E27FC236}">
                <a16:creationId xmlns:a16="http://schemas.microsoft.com/office/drawing/2014/main" id="{4A601527-DCC5-48CE-9BE5-93E2F3781110}"/>
              </a:ext>
            </a:extLst>
          </p:cNvPr>
          <p:cNvSpPr/>
          <p:nvPr/>
        </p:nvSpPr>
        <p:spPr>
          <a:xfrm>
            <a:off x="6757698" y="5856475"/>
            <a:ext cx="1654365" cy="322729"/>
          </a:xfrm>
          <a:prstGeom prst="rightArrow">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CDEE698E-3CBC-4ED2-A15E-B8126E66B892}"/>
              </a:ext>
            </a:extLst>
          </p:cNvPr>
          <p:cNvSpPr/>
          <p:nvPr/>
        </p:nvSpPr>
        <p:spPr>
          <a:xfrm>
            <a:off x="8179676" y="5602340"/>
            <a:ext cx="1825677" cy="830997"/>
          </a:xfrm>
          <a:prstGeom prst="rect">
            <a:avLst/>
          </a:prstGeom>
          <a:noFill/>
        </p:spPr>
        <p:txBody>
          <a:bodyPr wrap="square" lIns="91440" tIns="45720" rIns="91440" bIns="45720">
            <a:spAutoFit/>
          </a:bodyPr>
          <a:lstStyle/>
          <a:p>
            <a:pPr algn="ctr"/>
            <a:r>
              <a:rPr lang="en-US" sz="24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Provide Decision</a:t>
            </a:r>
            <a:endParaRPr lang="en-US" sz="24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
        <p:nvSpPr>
          <p:cNvPr id="37" name="Arrow: Right 36">
            <a:extLst>
              <a:ext uri="{FF2B5EF4-FFF2-40B4-BE49-F238E27FC236}">
                <a16:creationId xmlns:a16="http://schemas.microsoft.com/office/drawing/2014/main" id="{489607BA-7CA9-490C-BCBE-CFE43C002DF5}"/>
              </a:ext>
            </a:extLst>
          </p:cNvPr>
          <p:cNvSpPr/>
          <p:nvPr/>
        </p:nvSpPr>
        <p:spPr>
          <a:xfrm rot="7519856">
            <a:off x="6505092" y="2693998"/>
            <a:ext cx="1119774" cy="357357"/>
          </a:xfrm>
          <a:prstGeom prst="rightArrow">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Arrow: Right 37">
            <a:extLst>
              <a:ext uri="{FF2B5EF4-FFF2-40B4-BE49-F238E27FC236}">
                <a16:creationId xmlns:a16="http://schemas.microsoft.com/office/drawing/2014/main" id="{50581E0F-3024-4487-B592-25E1B0D181D0}"/>
              </a:ext>
            </a:extLst>
          </p:cNvPr>
          <p:cNvSpPr/>
          <p:nvPr/>
        </p:nvSpPr>
        <p:spPr>
          <a:xfrm rot="2121732">
            <a:off x="2162466" y="4989914"/>
            <a:ext cx="1457696" cy="347317"/>
          </a:xfrm>
          <a:prstGeom prst="rightArrow">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F6B73532-354A-49E6-A215-7C636C4F2CAF}"/>
              </a:ext>
            </a:extLst>
          </p:cNvPr>
          <p:cNvSpPr/>
          <p:nvPr/>
        </p:nvSpPr>
        <p:spPr>
          <a:xfrm>
            <a:off x="8867869" y="884746"/>
            <a:ext cx="1833693" cy="5095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Data Modeling/Processing</a:t>
            </a:r>
          </a:p>
        </p:txBody>
      </p:sp>
      <p:sp>
        <p:nvSpPr>
          <p:cNvPr id="41" name="Rectangle 40">
            <a:extLst>
              <a:ext uri="{FF2B5EF4-FFF2-40B4-BE49-F238E27FC236}">
                <a16:creationId xmlns:a16="http://schemas.microsoft.com/office/drawing/2014/main" id="{04FFAD9E-89AB-422B-A058-449736E12BD4}"/>
              </a:ext>
            </a:extLst>
          </p:cNvPr>
          <p:cNvSpPr/>
          <p:nvPr/>
        </p:nvSpPr>
        <p:spPr>
          <a:xfrm>
            <a:off x="7883785" y="3095267"/>
            <a:ext cx="1158894" cy="5095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Machine Learning</a:t>
            </a:r>
          </a:p>
        </p:txBody>
      </p:sp>
      <p:sp>
        <p:nvSpPr>
          <p:cNvPr id="42" name="Rectangle 41">
            <a:extLst>
              <a:ext uri="{FF2B5EF4-FFF2-40B4-BE49-F238E27FC236}">
                <a16:creationId xmlns:a16="http://schemas.microsoft.com/office/drawing/2014/main" id="{75580893-E349-4F8B-BB8C-723241D5D160}"/>
              </a:ext>
            </a:extLst>
          </p:cNvPr>
          <p:cNvSpPr/>
          <p:nvPr/>
        </p:nvSpPr>
        <p:spPr>
          <a:xfrm>
            <a:off x="10112188" y="5545077"/>
            <a:ext cx="1090436" cy="4303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Automation</a:t>
            </a:r>
          </a:p>
        </p:txBody>
      </p:sp>
      <p:sp>
        <p:nvSpPr>
          <p:cNvPr id="44" name="Rectangle 43">
            <a:extLst>
              <a:ext uri="{FF2B5EF4-FFF2-40B4-BE49-F238E27FC236}">
                <a16:creationId xmlns:a16="http://schemas.microsoft.com/office/drawing/2014/main" id="{660F25F2-1B5E-4181-99E2-3BC289E5A7DE}"/>
              </a:ext>
            </a:extLst>
          </p:cNvPr>
          <p:cNvSpPr/>
          <p:nvPr/>
        </p:nvSpPr>
        <p:spPr>
          <a:xfrm>
            <a:off x="3481425" y="38823"/>
            <a:ext cx="4791184" cy="923330"/>
          </a:xfrm>
          <a:prstGeom prst="rect">
            <a:avLst/>
          </a:prstGeom>
          <a:noFill/>
        </p:spPr>
        <p:txBody>
          <a:bodyPr wrap="none" lIns="91440" tIns="45720" rIns="91440" bIns="45720">
            <a:spAutoFit/>
          </a:bodyPr>
          <a:lstStyle/>
          <a:p>
            <a:pPr algn="ctr"/>
            <a:r>
              <a:rPr lang="en-US" sz="5400" b="1" cap="none" spc="50" dirty="0">
                <a:ln w="0"/>
                <a:solidFill>
                  <a:schemeClr val="accent1">
                    <a:lumMod val="60000"/>
                    <a:lumOff val="40000"/>
                  </a:schemeClr>
                </a:solidFill>
                <a:effectLst>
                  <a:innerShdw blurRad="63500" dist="50800" dir="13500000">
                    <a:srgbClr val="000000">
                      <a:alpha val="50000"/>
                    </a:srgbClr>
                  </a:innerShdw>
                </a:effectLst>
              </a:rPr>
              <a:t>How AI Works!!</a:t>
            </a:r>
          </a:p>
        </p:txBody>
      </p:sp>
      <p:grpSp>
        <p:nvGrpSpPr>
          <p:cNvPr id="58" name="Group 57">
            <a:extLst>
              <a:ext uri="{FF2B5EF4-FFF2-40B4-BE49-F238E27FC236}">
                <a16:creationId xmlns:a16="http://schemas.microsoft.com/office/drawing/2014/main" id="{3FC62F0F-558E-411B-9CC4-FCEEC38F3B20}"/>
              </a:ext>
            </a:extLst>
          </p:cNvPr>
          <p:cNvGrpSpPr/>
          <p:nvPr/>
        </p:nvGrpSpPr>
        <p:grpSpPr>
          <a:xfrm>
            <a:off x="9042679" y="1394321"/>
            <a:ext cx="2675678" cy="4150755"/>
            <a:chOff x="9042679" y="1394321"/>
            <a:chExt cx="2675678" cy="4150755"/>
          </a:xfrm>
        </p:grpSpPr>
        <p:pic>
          <p:nvPicPr>
            <p:cNvPr id="48" name="Picture 47">
              <a:extLst>
                <a:ext uri="{FF2B5EF4-FFF2-40B4-BE49-F238E27FC236}">
                  <a16:creationId xmlns:a16="http://schemas.microsoft.com/office/drawing/2014/main" id="{F2489720-7EB5-4078-A670-A3C21FEB003F}"/>
                </a:ext>
              </a:extLst>
            </p:cNvPr>
            <p:cNvPicPr>
              <a:picLocks noChangeAspect="1"/>
            </p:cNvPicPr>
            <p:nvPr/>
          </p:nvPicPr>
          <p:blipFill>
            <a:blip r:embed="rId5"/>
            <a:stretch>
              <a:fillRect/>
            </a:stretch>
          </p:blipFill>
          <p:spPr>
            <a:xfrm>
              <a:off x="10005353" y="2741112"/>
              <a:ext cx="1713004" cy="1727460"/>
            </a:xfrm>
            <a:prstGeom prst="rect">
              <a:avLst/>
            </a:prstGeom>
          </p:spPr>
        </p:pic>
        <p:cxnSp>
          <p:nvCxnSpPr>
            <p:cNvPr id="50" name="Connector: Curved 49">
              <a:extLst>
                <a:ext uri="{FF2B5EF4-FFF2-40B4-BE49-F238E27FC236}">
                  <a16:creationId xmlns:a16="http://schemas.microsoft.com/office/drawing/2014/main" id="{EE8F051B-5618-4D5D-9D65-5CF43657A169}"/>
                </a:ext>
              </a:extLst>
            </p:cNvPr>
            <p:cNvCxnSpPr>
              <a:cxnSpLocks/>
              <a:endCxn id="40" idx="2"/>
            </p:cNvCxnSpPr>
            <p:nvPr/>
          </p:nvCxnSpPr>
          <p:spPr>
            <a:xfrm rot="16200000" flipV="1">
              <a:off x="9546675" y="1632362"/>
              <a:ext cx="1478356" cy="1002273"/>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Connector: Curved 51">
              <a:extLst>
                <a:ext uri="{FF2B5EF4-FFF2-40B4-BE49-F238E27FC236}">
                  <a16:creationId xmlns:a16="http://schemas.microsoft.com/office/drawing/2014/main" id="{3837F3B1-908E-4471-9279-3A1C7FD984B0}"/>
                </a:ext>
              </a:extLst>
            </p:cNvPr>
            <p:cNvCxnSpPr>
              <a:cxnSpLocks/>
              <a:endCxn id="41" idx="3"/>
            </p:cNvCxnSpPr>
            <p:nvPr/>
          </p:nvCxnSpPr>
          <p:spPr>
            <a:xfrm rot="10800000">
              <a:off x="9042679" y="3350056"/>
              <a:ext cx="1142306" cy="78949"/>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Connector: Curved 54">
              <a:extLst>
                <a:ext uri="{FF2B5EF4-FFF2-40B4-BE49-F238E27FC236}">
                  <a16:creationId xmlns:a16="http://schemas.microsoft.com/office/drawing/2014/main" id="{16E4E481-890E-475C-9336-4583B55ECAEB}"/>
                </a:ext>
              </a:extLst>
            </p:cNvPr>
            <p:cNvCxnSpPr>
              <a:cxnSpLocks/>
            </p:cNvCxnSpPr>
            <p:nvPr/>
          </p:nvCxnSpPr>
          <p:spPr>
            <a:xfrm rot="5400000">
              <a:off x="9837848" y="4595934"/>
              <a:ext cx="1329470" cy="568813"/>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43" name="TextBox 42">
            <a:extLst>
              <a:ext uri="{FF2B5EF4-FFF2-40B4-BE49-F238E27FC236}">
                <a16:creationId xmlns:a16="http://schemas.microsoft.com/office/drawing/2014/main" id="{A8FE0F0F-626E-4C6F-806F-CFCED3261B22}"/>
              </a:ext>
            </a:extLst>
          </p:cNvPr>
          <p:cNvSpPr txBox="1"/>
          <p:nvPr/>
        </p:nvSpPr>
        <p:spPr>
          <a:xfrm>
            <a:off x="3837202" y="1394321"/>
            <a:ext cx="2167516" cy="369332"/>
          </a:xfrm>
          <a:prstGeom prst="rect">
            <a:avLst/>
          </a:prstGeom>
          <a:noFill/>
        </p:spPr>
        <p:txBody>
          <a:bodyPr wrap="square" rtlCol="0">
            <a:spAutoFit/>
          </a:bodyPr>
          <a:lstStyle/>
          <a:p>
            <a:r>
              <a:rPr lang="en-US" dirty="0"/>
              <a:t>In the form of Data</a:t>
            </a:r>
          </a:p>
        </p:txBody>
      </p:sp>
      <p:sp>
        <p:nvSpPr>
          <p:cNvPr id="45" name="Arrow: Right 44">
            <a:extLst>
              <a:ext uri="{FF2B5EF4-FFF2-40B4-BE49-F238E27FC236}">
                <a16:creationId xmlns:a16="http://schemas.microsoft.com/office/drawing/2014/main" id="{48B42BE0-ECDC-4AFF-8FA6-79D0A647219A}"/>
              </a:ext>
            </a:extLst>
          </p:cNvPr>
          <p:cNvSpPr/>
          <p:nvPr/>
        </p:nvSpPr>
        <p:spPr>
          <a:xfrm>
            <a:off x="3586201" y="1724980"/>
            <a:ext cx="3036590" cy="3227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6" name="Picture 45">
            <a:extLst>
              <a:ext uri="{FF2B5EF4-FFF2-40B4-BE49-F238E27FC236}">
                <a16:creationId xmlns:a16="http://schemas.microsoft.com/office/drawing/2014/main" id="{444CD03F-20FE-4030-8805-41B524EF92B1}"/>
              </a:ext>
            </a:extLst>
          </p:cNvPr>
          <p:cNvPicPr>
            <a:picLocks noChangeAspect="1"/>
          </p:cNvPicPr>
          <p:nvPr/>
        </p:nvPicPr>
        <p:blipFill rotWithShape="1">
          <a:blip r:embed="rId4"/>
          <a:srcRect r="72025"/>
          <a:stretch/>
        </p:blipFill>
        <p:spPr>
          <a:xfrm rot="5400000">
            <a:off x="6919236" y="1077383"/>
            <a:ext cx="1116787" cy="1709678"/>
          </a:xfrm>
          <a:prstGeom prst="rect">
            <a:avLst/>
          </a:prstGeom>
        </p:spPr>
      </p:pic>
    </p:spTree>
    <p:extLst>
      <p:ext uri="{BB962C8B-B14F-4D97-AF65-F5344CB8AC3E}">
        <p14:creationId xmlns:p14="http://schemas.microsoft.com/office/powerpoint/2010/main" val="3707878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500"/>
                                        <p:tgtEl>
                                          <p:spTgt spid="2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3"/>
                                        </p:tgtEl>
                                        <p:attrNameLst>
                                          <p:attrName>style.visibility</p:attrName>
                                        </p:attrNameLst>
                                      </p:cBhvr>
                                      <p:to>
                                        <p:strVal val="visible"/>
                                      </p:to>
                                    </p:set>
                                    <p:animEffect transition="in" filter="fade">
                                      <p:cBhvr>
                                        <p:cTn id="15" dur="500"/>
                                        <p:tgtEl>
                                          <p:spTgt spid="4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5"/>
                                        </p:tgtEl>
                                        <p:attrNameLst>
                                          <p:attrName>style.visibility</p:attrName>
                                        </p:attrNameLst>
                                      </p:cBhvr>
                                      <p:to>
                                        <p:strVal val="visible"/>
                                      </p:to>
                                    </p:set>
                                    <p:animEffect transition="in" filter="fade">
                                      <p:cBhvr>
                                        <p:cTn id="18" dur="500"/>
                                        <p:tgtEl>
                                          <p:spTgt spid="45"/>
                                        </p:tgtEl>
                                      </p:cBhvr>
                                    </p:animEffect>
                                  </p:childTnLst>
                                </p:cTn>
                              </p:par>
                              <p:par>
                                <p:cTn id="19" presetID="10" presetClass="entr" presetSubtype="0" fill="hold" nodeType="withEffect">
                                  <p:stCondLst>
                                    <p:cond delay="0"/>
                                  </p:stCondLst>
                                  <p:childTnLst>
                                    <p:set>
                                      <p:cBhvr>
                                        <p:cTn id="20" dur="1" fill="hold">
                                          <p:stCondLst>
                                            <p:cond delay="0"/>
                                          </p:stCondLst>
                                        </p:cTn>
                                        <p:tgtEl>
                                          <p:spTgt spid="46"/>
                                        </p:tgtEl>
                                        <p:attrNameLst>
                                          <p:attrName>style.visibility</p:attrName>
                                        </p:attrNameLst>
                                      </p:cBhvr>
                                      <p:to>
                                        <p:strVal val="visible"/>
                                      </p:to>
                                    </p:set>
                                    <p:animEffect transition="in" filter="fade">
                                      <p:cBhvr>
                                        <p:cTn id="21" dur="500"/>
                                        <p:tgtEl>
                                          <p:spTgt spid="46"/>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27"/>
                                        </p:tgtEl>
                                        <p:attrNameLst>
                                          <p:attrName>style.visibility</p:attrName>
                                        </p:attrNameLst>
                                      </p:cBhvr>
                                      <p:to>
                                        <p:strVal val="visible"/>
                                      </p:to>
                                    </p:set>
                                    <p:animEffect transition="in" filter="fade">
                                      <p:cBhvr>
                                        <p:cTn id="26" dur="500"/>
                                        <p:tgtEl>
                                          <p:spTgt spid="27"/>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7"/>
                                        </p:tgtEl>
                                        <p:attrNameLst>
                                          <p:attrName>style.visibility</p:attrName>
                                        </p:attrNameLst>
                                      </p:cBhvr>
                                      <p:to>
                                        <p:strVal val="visible"/>
                                      </p:to>
                                    </p:set>
                                    <p:animEffect transition="in" filter="fade">
                                      <p:cBhvr>
                                        <p:cTn id="29" dur="500"/>
                                        <p:tgtEl>
                                          <p:spTgt spid="37"/>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9"/>
                                        </p:tgtEl>
                                        <p:attrNameLst>
                                          <p:attrName>style.visibility</p:attrName>
                                        </p:attrNameLst>
                                      </p:cBhvr>
                                      <p:to>
                                        <p:strVal val="visible"/>
                                      </p:to>
                                    </p:set>
                                    <p:animEffect transition="in" filter="fade">
                                      <p:cBhvr>
                                        <p:cTn id="32" dur="500"/>
                                        <p:tgtEl>
                                          <p:spTgt spid="29"/>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0"/>
                                        </p:tgtEl>
                                        <p:attrNameLst>
                                          <p:attrName>style.visibility</p:attrName>
                                        </p:attrNameLst>
                                      </p:cBhvr>
                                      <p:to>
                                        <p:strVal val="visible"/>
                                      </p:to>
                                    </p:set>
                                    <p:animEffect transition="in" filter="fade">
                                      <p:cBhvr>
                                        <p:cTn id="35" dur="500"/>
                                        <p:tgtEl>
                                          <p:spTgt spid="30"/>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31"/>
                                        </p:tgtEl>
                                        <p:attrNameLst>
                                          <p:attrName>style.visibility</p:attrName>
                                        </p:attrNameLst>
                                      </p:cBhvr>
                                      <p:to>
                                        <p:strVal val="visible"/>
                                      </p:to>
                                    </p:set>
                                    <p:animEffect transition="in" filter="fade">
                                      <p:cBhvr>
                                        <p:cTn id="40" dur="500"/>
                                        <p:tgtEl>
                                          <p:spTgt spid="31"/>
                                        </p:tgtEl>
                                      </p:cBhvr>
                                    </p:animEffect>
                                  </p:childTnLst>
                                </p:cTn>
                              </p:par>
                              <p:par>
                                <p:cTn id="41" presetID="10" presetClass="entr" presetSubtype="0" fill="hold" nodeType="withEffect">
                                  <p:stCondLst>
                                    <p:cond delay="0"/>
                                  </p:stCondLst>
                                  <p:childTnLst>
                                    <p:set>
                                      <p:cBhvr>
                                        <p:cTn id="42" dur="1" fill="hold">
                                          <p:stCondLst>
                                            <p:cond delay="0"/>
                                          </p:stCondLst>
                                        </p:cTn>
                                        <p:tgtEl>
                                          <p:spTgt spid="21"/>
                                        </p:tgtEl>
                                        <p:attrNameLst>
                                          <p:attrName>style.visibility</p:attrName>
                                        </p:attrNameLst>
                                      </p:cBhvr>
                                      <p:to>
                                        <p:strVal val="visible"/>
                                      </p:to>
                                    </p:set>
                                    <p:animEffect transition="in" filter="fade">
                                      <p:cBhvr>
                                        <p:cTn id="43" dur="500"/>
                                        <p:tgtEl>
                                          <p:spTgt spid="21"/>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38"/>
                                        </p:tgtEl>
                                        <p:attrNameLst>
                                          <p:attrName>style.visibility</p:attrName>
                                        </p:attrNameLst>
                                      </p:cBhvr>
                                      <p:to>
                                        <p:strVal val="visible"/>
                                      </p:to>
                                    </p:set>
                                    <p:animEffect transition="in" filter="fade">
                                      <p:cBhvr>
                                        <p:cTn id="48" dur="500"/>
                                        <p:tgtEl>
                                          <p:spTgt spid="38"/>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32"/>
                                        </p:tgtEl>
                                        <p:attrNameLst>
                                          <p:attrName>style.visibility</p:attrName>
                                        </p:attrNameLst>
                                      </p:cBhvr>
                                      <p:to>
                                        <p:strVal val="visible"/>
                                      </p:to>
                                    </p:set>
                                    <p:animEffect transition="in" filter="fade">
                                      <p:cBhvr>
                                        <p:cTn id="51" dur="500"/>
                                        <p:tgtEl>
                                          <p:spTgt spid="32"/>
                                        </p:tgtEl>
                                      </p:cBhvr>
                                    </p:animEffect>
                                  </p:childTnLst>
                                </p:cTn>
                              </p:par>
                              <p:par>
                                <p:cTn id="52" presetID="10" presetClass="entr" presetSubtype="0" fill="hold" nodeType="withEffect">
                                  <p:stCondLst>
                                    <p:cond delay="0"/>
                                  </p:stCondLst>
                                  <p:childTnLst>
                                    <p:set>
                                      <p:cBhvr>
                                        <p:cTn id="53" dur="1" fill="hold">
                                          <p:stCondLst>
                                            <p:cond delay="0"/>
                                          </p:stCondLst>
                                        </p:cTn>
                                        <p:tgtEl>
                                          <p:spTgt spid="22"/>
                                        </p:tgtEl>
                                        <p:attrNameLst>
                                          <p:attrName>style.visibility</p:attrName>
                                        </p:attrNameLst>
                                      </p:cBhvr>
                                      <p:to>
                                        <p:strVal val="visible"/>
                                      </p:to>
                                    </p:set>
                                    <p:animEffect transition="in" filter="fade">
                                      <p:cBhvr>
                                        <p:cTn id="54" dur="500"/>
                                        <p:tgtEl>
                                          <p:spTgt spid="22"/>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33"/>
                                        </p:tgtEl>
                                        <p:attrNameLst>
                                          <p:attrName>style.visibility</p:attrName>
                                        </p:attrNameLst>
                                      </p:cBhvr>
                                      <p:to>
                                        <p:strVal val="visible"/>
                                      </p:to>
                                    </p:set>
                                    <p:animEffect transition="in" filter="fade">
                                      <p:cBhvr>
                                        <p:cTn id="59" dur="500"/>
                                        <p:tgtEl>
                                          <p:spTgt spid="33"/>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34"/>
                                        </p:tgtEl>
                                        <p:attrNameLst>
                                          <p:attrName>style.visibility</p:attrName>
                                        </p:attrNameLst>
                                      </p:cBhvr>
                                      <p:to>
                                        <p:strVal val="visible"/>
                                      </p:to>
                                    </p:set>
                                    <p:animEffect transition="in" filter="fade">
                                      <p:cBhvr>
                                        <p:cTn id="62" dur="500"/>
                                        <p:tgtEl>
                                          <p:spTgt spid="34"/>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36"/>
                                        </p:tgtEl>
                                        <p:attrNameLst>
                                          <p:attrName>style.visibility</p:attrName>
                                        </p:attrNameLst>
                                      </p:cBhvr>
                                      <p:to>
                                        <p:strVal val="visible"/>
                                      </p:to>
                                    </p:set>
                                    <p:animEffect transition="in" filter="fade">
                                      <p:cBhvr>
                                        <p:cTn id="67" dur="500"/>
                                        <p:tgtEl>
                                          <p:spTgt spid="36"/>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40"/>
                                        </p:tgtEl>
                                        <p:attrNameLst>
                                          <p:attrName>style.visibility</p:attrName>
                                        </p:attrNameLst>
                                      </p:cBhvr>
                                      <p:to>
                                        <p:strVal val="visible"/>
                                      </p:to>
                                    </p:set>
                                    <p:animEffect transition="in" filter="fade">
                                      <p:cBhvr>
                                        <p:cTn id="70" dur="500"/>
                                        <p:tgtEl>
                                          <p:spTgt spid="40"/>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35"/>
                                        </p:tgtEl>
                                        <p:attrNameLst>
                                          <p:attrName>style.visibility</p:attrName>
                                        </p:attrNameLst>
                                      </p:cBhvr>
                                      <p:to>
                                        <p:strVal val="visible"/>
                                      </p:to>
                                    </p:set>
                                    <p:animEffect transition="in" filter="fade">
                                      <p:cBhvr>
                                        <p:cTn id="75" dur="500"/>
                                        <p:tgtEl>
                                          <p:spTgt spid="35"/>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41"/>
                                        </p:tgtEl>
                                        <p:attrNameLst>
                                          <p:attrName>style.visibility</p:attrName>
                                        </p:attrNameLst>
                                      </p:cBhvr>
                                      <p:to>
                                        <p:strVal val="visible"/>
                                      </p:to>
                                    </p:set>
                                    <p:animEffect transition="in" filter="fade">
                                      <p:cBhvr>
                                        <p:cTn id="78" dur="500"/>
                                        <p:tgtEl>
                                          <p:spTgt spid="41"/>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grpId="0" nodeType="clickEffect">
                                  <p:stCondLst>
                                    <p:cond delay="0"/>
                                  </p:stCondLst>
                                  <p:childTnLst>
                                    <p:set>
                                      <p:cBhvr>
                                        <p:cTn id="82" dur="1" fill="hold">
                                          <p:stCondLst>
                                            <p:cond delay="0"/>
                                          </p:stCondLst>
                                        </p:cTn>
                                        <p:tgtEl>
                                          <p:spTgt spid="39"/>
                                        </p:tgtEl>
                                        <p:attrNameLst>
                                          <p:attrName>style.visibility</p:attrName>
                                        </p:attrNameLst>
                                      </p:cBhvr>
                                      <p:to>
                                        <p:strVal val="visible"/>
                                      </p:to>
                                    </p:set>
                                    <p:animEffect transition="in" filter="fade">
                                      <p:cBhvr>
                                        <p:cTn id="83" dur="500"/>
                                        <p:tgtEl>
                                          <p:spTgt spid="39"/>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42"/>
                                        </p:tgtEl>
                                        <p:attrNameLst>
                                          <p:attrName>style.visibility</p:attrName>
                                        </p:attrNameLst>
                                      </p:cBhvr>
                                      <p:to>
                                        <p:strVal val="visible"/>
                                      </p:to>
                                    </p:set>
                                    <p:animEffect transition="in" filter="fade">
                                      <p:cBhvr>
                                        <p:cTn id="86" dur="500"/>
                                        <p:tgtEl>
                                          <p:spTgt spid="42"/>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nodeType="clickEffect">
                                  <p:stCondLst>
                                    <p:cond delay="0"/>
                                  </p:stCondLst>
                                  <p:childTnLst>
                                    <p:set>
                                      <p:cBhvr>
                                        <p:cTn id="90" dur="1" fill="hold">
                                          <p:stCondLst>
                                            <p:cond delay="0"/>
                                          </p:stCondLst>
                                        </p:cTn>
                                        <p:tgtEl>
                                          <p:spTgt spid="58"/>
                                        </p:tgtEl>
                                        <p:attrNameLst>
                                          <p:attrName>style.visibility</p:attrName>
                                        </p:attrNameLst>
                                      </p:cBhvr>
                                      <p:to>
                                        <p:strVal val="visible"/>
                                      </p:to>
                                    </p:set>
                                    <p:animEffect transition="in" filter="fade">
                                      <p:cBhvr>
                                        <p:cTn id="91"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36" grpId="0" animBg="1"/>
      <p:bldP spid="35" grpId="0" animBg="1"/>
      <p:bldP spid="7" grpId="0"/>
      <p:bldP spid="29" grpId="0" animBg="1"/>
      <p:bldP spid="30" grpId="0" animBg="1"/>
      <p:bldP spid="31" grpId="0" animBg="1"/>
      <p:bldP spid="32" grpId="0"/>
      <p:bldP spid="33" grpId="0" animBg="1"/>
      <p:bldP spid="34" grpId="0"/>
      <p:bldP spid="37" grpId="0" animBg="1"/>
      <p:bldP spid="38" grpId="0" animBg="1"/>
      <p:bldP spid="40" grpId="0" animBg="1"/>
      <p:bldP spid="41" grpId="0" animBg="1"/>
      <p:bldP spid="42" grpId="0" animBg="1"/>
      <p:bldP spid="43" grpId="0"/>
      <p:bldP spid="45"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Placeholder 1">
            <a:extLst>
              <a:ext uri="{FF2B5EF4-FFF2-40B4-BE49-F238E27FC236}">
                <a16:creationId xmlns:a16="http://schemas.microsoft.com/office/drawing/2014/main" id="{D503FFCB-480B-42D7-A5CE-B61BA2C3905E}"/>
              </a:ext>
            </a:extLst>
          </p:cNvPr>
          <p:cNvPicPr>
            <a:picLocks noGrp="1" noChangeAspect="1"/>
          </p:cNvPicPr>
          <p:nvPr>
            <p:ph type="pic" sz="quarter" idx="14"/>
          </p:nvPr>
        </p:nvPicPr>
        <p:blipFill>
          <a:blip r:embed="rId3"/>
          <a:srcRect l="8033" r="8033"/>
          <a:stretch>
            <a:fillRect/>
          </a:stretch>
        </p:blipFill>
        <p:spPr>
          <a:xfrm>
            <a:off x="6775450" y="-51195"/>
            <a:ext cx="5416550" cy="6846932"/>
          </a:xfrm>
          <a:prstGeom prst="rect">
            <a:avLst/>
          </a:prstGeom>
        </p:spPr>
      </p:pic>
      <p:sp>
        <p:nvSpPr>
          <p:cNvPr id="8" name="Title 7">
            <a:extLst>
              <a:ext uri="{FF2B5EF4-FFF2-40B4-BE49-F238E27FC236}">
                <a16:creationId xmlns:a16="http://schemas.microsoft.com/office/drawing/2014/main" id="{103950CF-5BF2-4FB0-A36C-48C194F39E12}"/>
              </a:ext>
            </a:extLst>
          </p:cNvPr>
          <p:cNvSpPr>
            <a:spLocks noGrp="1"/>
          </p:cNvSpPr>
          <p:nvPr>
            <p:ph type="title"/>
          </p:nvPr>
        </p:nvSpPr>
        <p:spPr>
          <a:xfrm>
            <a:off x="551132" y="583123"/>
            <a:ext cx="5062539" cy="2273345"/>
          </a:xfrm>
        </p:spPr>
        <p:txBody>
          <a:bodyPr/>
          <a:lstStyle/>
          <a:p>
            <a:r>
              <a:rPr lang="en-US" sz="2400" b="1" dirty="0">
                <a:solidFill>
                  <a:srgbClr val="FF0000"/>
                </a:solidFill>
                <a:latin typeface="+mn-lt"/>
              </a:rPr>
              <a:t>Artificial Intelligence (AI)</a:t>
            </a:r>
            <a:br>
              <a:rPr lang="en-US" sz="1800" b="1" dirty="0">
                <a:latin typeface="+mn-lt"/>
              </a:rPr>
            </a:br>
            <a:r>
              <a:rPr lang="en-US" sz="2200" b="1" dirty="0">
                <a:latin typeface="+mn-lt"/>
              </a:rPr>
              <a:t>is a process of creating intelligence for decision making by extracting knowledge from history, where learning is done by machine instead of human</a:t>
            </a:r>
          </a:p>
        </p:txBody>
      </p:sp>
      <p:sp>
        <p:nvSpPr>
          <p:cNvPr id="4" name="Slide Number Placeholder 3">
            <a:extLst>
              <a:ext uri="{FF2B5EF4-FFF2-40B4-BE49-F238E27FC236}">
                <a16:creationId xmlns:a16="http://schemas.microsoft.com/office/drawing/2014/main" id="{A4BADA18-8F0E-4249-A144-6CB8259BA65B}"/>
              </a:ext>
            </a:extLst>
          </p:cNvPr>
          <p:cNvSpPr>
            <a:spLocks noGrp="1"/>
          </p:cNvSpPr>
          <p:nvPr>
            <p:ph type="sldNum" sz="quarter" idx="4"/>
          </p:nvPr>
        </p:nvSpPr>
        <p:spPr/>
        <p:txBody>
          <a:bodyPr/>
          <a:lstStyle/>
          <a:p>
            <a:fld id="{8C2E478F-E849-4A8C-AF1F-CBCC78A7CBFA}" type="slidenum">
              <a:rPr lang="en-US" smtClean="0"/>
              <a:t>15</a:t>
            </a:fld>
            <a:endParaRPr lang="en-US" dirty="0"/>
          </a:p>
        </p:txBody>
      </p:sp>
      <p:sp>
        <p:nvSpPr>
          <p:cNvPr id="14" name="Text Placeholder 9">
            <a:extLst>
              <a:ext uri="{FF2B5EF4-FFF2-40B4-BE49-F238E27FC236}">
                <a16:creationId xmlns:a16="http://schemas.microsoft.com/office/drawing/2014/main" id="{35749A12-4799-46D9-A2D6-976E8EA49390}"/>
              </a:ext>
            </a:extLst>
          </p:cNvPr>
          <p:cNvSpPr txBox="1">
            <a:spLocks/>
          </p:cNvSpPr>
          <p:nvPr/>
        </p:nvSpPr>
        <p:spPr>
          <a:xfrm>
            <a:off x="6775450" y="2476037"/>
            <a:ext cx="3623311" cy="1080452"/>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w="12700" cap="flat" cmpd="sng" algn="ctr">
            <a:noFill/>
            <a:prstDash val="solid"/>
            <a:miter lim="800000"/>
          </a:ln>
          <a:effectLst/>
        </p:spPr>
        <p:txBody>
          <a:bodyPr vert="horz" lIns="91440" tIns="45720" rIns="91440" bIns="45720" rtlCol="0" anchor="ctr">
            <a:noAutofit/>
          </a:bodyPr>
          <a:lstStyle>
            <a:lvl1pPr marL="0" indent="0" algn="ctr" defTabSz="914400" rtl="0" eaLnBrk="1" latinLnBrk="0" hangingPunct="1">
              <a:lnSpc>
                <a:spcPct val="100000"/>
              </a:lnSpc>
              <a:spcBef>
                <a:spcPts val="0"/>
              </a:spcBef>
              <a:buFont typeface="Arial" panose="020B0604020202020204" pitchFamily="34" charset="0"/>
              <a:buNone/>
              <a:defRPr lang="en-US" sz="1400" kern="1200" spc="300" baseline="0" dirty="0">
                <a:solidFill>
                  <a:schemeClr val="lt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lt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lt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lt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algn="l"/>
            <a:r>
              <a:rPr lang="en-US" sz="2000" dirty="0"/>
              <a:t>What is Machine Learning Algorithms</a:t>
            </a:r>
          </a:p>
        </p:txBody>
      </p:sp>
      <p:pic>
        <p:nvPicPr>
          <p:cNvPr id="24" name="Picture 23">
            <a:extLst>
              <a:ext uri="{FF2B5EF4-FFF2-40B4-BE49-F238E27FC236}">
                <a16:creationId xmlns:a16="http://schemas.microsoft.com/office/drawing/2014/main" id="{BA5B713C-B652-4F6E-AD82-3AD24AF6735B}"/>
              </a:ext>
            </a:extLst>
          </p:cNvPr>
          <p:cNvPicPr>
            <a:picLocks noChangeAspect="1"/>
          </p:cNvPicPr>
          <p:nvPr/>
        </p:nvPicPr>
        <p:blipFill rotWithShape="1">
          <a:blip r:embed="rId4"/>
          <a:srcRect l="10962" t="13182" r="5665" b="33517"/>
          <a:stretch/>
        </p:blipFill>
        <p:spPr>
          <a:xfrm>
            <a:off x="10732016" y="62263"/>
            <a:ext cx="1415015" cy="387109"/>
          </a:xfrm>
          <a:prstGeom prst="rect">
            <a:avLst/>
          </a:prstGeom>
        </p:spPr>
      </p:pic>
      <p:sp>
        <p:nvSpPr>
          <p:cNvPr id="7" name="Title 7">
            <a:extLst>
              <a:ext uri="{FF2B5EF4-FFF2-40B4-BE49-F238E27FC236}">
                <a16:creationId xmlns:a16="http://schemas.microsoft.com/office/drawing/2014/main" id="{23EA0C84-68EC-3B1A-46C6-09A71F66E545}"/>
              </a:ext>
            </a:extLst>
          </p:cNvPr>
          <p:cNvSpPr txBox="1">
            <a:spLocks/>
          </p:cNvSpPr>
          <p:nvPr/>
        </p:nvSpPr>
        <p:spPr>
          <a:xfrm>
            <a:off x="386539" y="3372270"/>
            <a:ext cx="4962701" cy="2772497"/>
          </a:xfrm>
          <a:prstGeom prst="rect">
            <a:avLst/>
          </a:prstGeom>
        </p:spPr>
        <p:txBody>
          <a:bodyPr vert="horz" lIns="91440" tIns="45720" rIns="91440" bIns="45720" rtlCol="0" anchor="t">
            <a:noAutofit/>
          </a:bodyPr>
          <a:lstStyle>
            <a:lvl1pPr algn="l" defTabSz="914400" rtl="0" eaLnBrk="1" latinLnBrk="0" hangingPunct="1">
              <a:lnSpc>
                <a:spcPct val="150000"/>
              </a:lnSpc>
              <a:spcBef>
                <a:spcPts val="1000"/>
              </a:spcBef>
              <a:buNone/>
              <a:defRPr sz="3200" kern="1200" cap="all" baseline="0">
                <a:solidFill>
                  <a:schemeClr val="tx1"/>
                </a:solidFill>
                <a:latin typeface="+mj-lt"/>
                <a:ea typeface="+mj-ea"/>
                <a:cs typeface="+mj-cs"/>
              </a:defRPr>
            </a:lvl1pPr>
          </a:lstStyle>
          <a:p>
            <a:r>
              <a:rPr lang="en-US" sz="2400" b="1" dirty="0">
                <a:solidFill>
                  <a:srgbClr val="FF0000"/>
                </a:solidFill>
                <a:latin typeface="+mn-lt"/>
              </a:rPr>
              <a:t>Machine Learning (ML)</a:t>
            </a:r>
          </a:p>
          <a:p>
            <a:r>
              <a:rPr lang="en-US" sz="2200" b="1" dirty="0">
                <a:latin typeface="+mn-lt"/>
              </a:rPr>
              <a:t>Are mathematical algorithms that helps learning from history, extract knowledge then either classifies or quantifies</a:t>
            </a:r>
          </a:p>
        </p:txBody>
      </p:sp>
      <p:sp>
        <p:nvSpPr>
          <p:cNvPr id="3" name="TextBox 2">
            <a:extLst>
              <a:ext uri="{FF2B5EF4-FFF2-40B4-BE49-F238E27FC236}">
                <a16:creationId xmlns:a16="http://schemas.microsoft.com/office/drawing/2014/main" id="{D3D3FDD2-A969-645E-B5EA-171ACFDD6A75}"/>
              </a:ext>
            </a:extLst>
          </p:cNvPr>
          <p:cNvSpPr txBox="1"/>
          <p:nvPr/>
        </p:nvSpPr>
        <p:spPr>
          <a:xfrm>
            <a:off x="3965956" y="3429000"/>
            <a:ext cx="2434590" cy="584775"/>
          </a:xfrm>
          <a:prstGeom prst="rect">
            <a:avLst/>
          </a:prstGeom>
          <a:noFill/>
        </p:spPr>
        <p:txBody>
          <a:bodyPr wrap="square" rtlCol="0">
            <a:spAutoFit/>
          </a:bodyPr>
          <a:lstStyle/>
          <a:p>
            <a:r>
              <a:rPr lang="en-US" sz="3200" b="1" dirty="0">
                <a:solidFill>
                  <a:srgbClr val="00B050"/>
                </a:solidFill>
                <a:effectLst>
                  <a:outerShdw blurRad="38100" dist="38100" dir="2700000" algn="tl">
                    <a:srgbClr val="000000">
                      <a:alpha val="43137"/>
                    </a:srgbClr>
                  </a:outerShdw>
                </a:effectLst>
              </a:rPr>
              <a:t>(Part of AI)</a:t>
            </a:r>
          </a:p>
        </p:txBody>
      </p:sp>
    </p:spTree>
    <p:extLst>
      <p:ext uri="{BB962C8B-B14F-4D97-AF65-F5344CB8AC3E}">
        <p14:creationId xmlns:p14="http://schemas.microsoft.com/office/powerpoint/2010/main" val="11306516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Placeholder 15">
            <a:extLst>
              <a:ext uri="{FF2B5EF4-FFF2-40B4-BE49-F238E27FC236}">
                <a16:creationId xmlns:a16="http://schemas.microsoft.com/office/drawing/2014/main" id="{1D33DAB2-774D-4A4D-A04D-70CA04EB2626}"/>
              </a:ext>
            </a:extLst>
          </p:cNvPr>
          <p:cNvPicPr>
            <a:picLocks noGrp="1" noChangeAspect="1"/>
          </p:cNvPicPr>
          <p:nvPr>
            <p:ph type="pic" sz="quarter" idx="10"/>
          </p:nvPr>
        </p:nvPicPr>
        <p:blipFill>
          <a:blip r:embed="rId3"/>
          <a:srcRect l="11699" r="11699"/>
          <a:stretch>
            <a:fillRect/>
          </a:stretch>
        </p:blipFill>
        <p:spPr>
          <a:xfrm>
            <a:off x="9265432" y="2632080"/>
            <a:ext cx="2847975" cy="1858962"/>
          </a:xfrm>
          <a:prstGeom prst="rect">
            <a:avLst/>
          </a:prstGeom>
        </p:spPr>
      </p:pic>
      <p:pic>
        <p:nvPicPr>
          <p:cNvPr id="17" name="Picture Placeholder 16">
            <a:extLst>
              <a:ext uri="{FF2B5EF4-FFF2-40B4-BE49-F238E27FC236}">
                <a16:creationId xmlns:a16="http://schemas.microsoft.com/office/drawing/2014/main" id="{2BD1F903-0BFF-4551-83EF-0706D60D0DA5}"/>
              </a:ext>
            </a:extLst>
          </p:cNvPr>
          <p:cNvPicPr>
            <a:picLocks noGrp="1" noChangeAspect="1"/>
          </p:cNvPicPr>
          <p:nvPr>
            <p:ph type="pic" sz="quarter" idx="11"/>
          </p:nvPr>
        </p:nvPicPr>
        <p:blipFill>
          <a:blip r:embed="rId4"/>
          <a:srcRect t="873" b="873"/>
          <a:stretch>
            <a:fillRect/>
          </a:stretch>
        </p:blipFill>
        <p:spPr>
          <a:xfrm>
            <a:off x="606979" y="4410092"/>
            <a:ext cx="2847975" cy="1858962"/>
          </a:xfrm>
          <a:prstGeom prst="rect">
            <a:avLst/>
          </a:prstGeom>
        </p:spPr>
      </p:pic>
      <p:pic>
        <p:nvPicPr>
          <p:cNvPr id="18" name="Picture Placeholder 17">
            <a:extLst>
              <a:ext uri="{FF2B5EF4-FFF2-40B4-BE49-F238E27FC236}">
                <a16:creationId xmlns:a16="http://schemas.microsoft.com/office/drawing/2014/main" id="{E755ACBA-D8C1-4A0B-A424-901A93C357EB}"/>
              </a:ext>
            </a:extLst>
          </p:cNvPr>
          <p:cNvPicPr>
            <a:picLocks noGrp="1" noChangeAspect="1"/>
          </p:cNvPicPr>
          <p:nvPr>
            <p:ph type="pic" sz="quarter" idx="12"/>
          </p:nvPr>
        </p:nvPicPr>
        <p:blipFill>
          <a:blip r:embed="rId5"/>
          <a:srcRect l="6936" r="6936"/>
          <a:stretch/>
        </p:blipFill>
        <p:spPr>
          <a:xfrm>
            <a:off x="9267020" y="4807705"/>
            <a:ext cx="2846387" cy="1858962"/>
          </a:xfrm>
          <a:prstGeom prst="rect">
            <a:avLst/>
          </a:prstGeom>
        </p:spPr>
      </p:pic>
      <p:sp>
        <p:nvSpPr>
          <p:cNvPr id="9" name="Slide Number Placeholder 8">
            <a:extLst>
              <a:ext uri="{FF2B5EF4-FFF2-40B4-BE49-F238E27FC236}">
                <a16:creationId xmlns:a16="http://schemas.microsoft.com/office/drawing/2014/main" id="{4B700E74-0506-4633-AB09-FB75D90982FB}"/>
              </a:ext>
            </a:extLst>
          </p:cNvPr>
          <p:cNvSpPr>
            <a:spLocks noGrp="1"/>
          </p:cNvSpPr>
          <p:nvPr>
            <p:ph type="sldNum" sz="quarter" idx="16"/>
          </p:nvPr>
        </p:nvSpPr>
        <p:spPr/>
        <p:txBody>
          <a:bodyPr/>
          <a:lstStyle/>
          <a:p>
            <a:fld id="{8C2E478F-E849-4A8C-AF1F-CBCC78A7CBFA}" type="slidenum">
              <a:rPr lang="en-US" smtClean="0"/>
              <a:t>16</a:t>
            </a:fld>
            <a:endParaRPr lang="en-US" dirty="0"/>
          </a:p>
        </p:txBody>
      </p:sp>
      <p:sp>
        <p:nvSpPr>
          <p:cNvPr id="10" name="Text Placeholder 2">
            <a:extLst>
              <a:ext uri="{FF2B5EF4-FFF2-40B4-BE49-F238E27FC236}">
                <a16:creationId xmlns:a16="http://schemas.microsoft.com/office/drawing/2014/main" id="{39C2D161-FFA2-4EEB-993B-A2CC3D83C5F9}"/>
              </a:ext>
            </a:extLst>
          </p:cNvPr>
          <p:cNvSpPr txBox="1">
            <a:spLocks/>
          </p:cNvSpPr>
          <p:nvPr/>
        </p:nvSpPr>
        <p:spPr>
          <a:xfrm>
            <a:off x="-46617" y="3409730"/>
            <a:ext cx="2847518" cy="2521646"/>
          </a:xfrm>
          <a:prstGeom prst="rect">
            <a:avLst/>
          </a:prstGeom>
        </p:spPr>
        <p:txBody>
          <a:bodyPr vert="horz" lIns="91440" tIns="45720" rIns="91440" bIns="45720" rtlCol="0">
            <a:noAutofit/>
          </a:bodyPr>
          <a:lstStyle>
            <a:lvl1pPr marL="0" indent="0" algn="l" defTabSz="914400" rtl="0" eaLnBrk="1" latinLnBrk="0" hangingPunct="1">
              <a:lnSpc>
                <a:spcPct val="150000"/>
              </a:lnSpc>
              <a:spcBef>
                <a:spcPts val="1000"/>
              </a:spcBef>
              <a:buFont typeface="Wingdings" panose="05000000000000000000" pitchFamily="2" charset="2"/>
              <a:buNone/>
              <a:defRPr sz="2400" kern="1200" spc="3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Wingdings" panose="05000000000000000000" pitchFamily="2" charset="2"/>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Wingdings" panose="05000000000000000000" pitchFamily="2" charset="2"/>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Wingdings" panose="05000000000000000000" pitchFamily="2" charset="2"/>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Wingdings" panose="05000000000000000000" pitchFamily="2" charset="2"/>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p>
        </p:txBody>
      </p:sp>
      <p:sp>
        <p:nvSpPr>
          <p:cNvPr id="11" name="Picture Placeholder 3">
            <a:extLst>
              <a:ext uri="{FF2B5EF4-FFF2-40B4-BE49-F238E27FC236}">
                <a16:creationId xmlns:a16="http://schemas.microsoft.com/office/drawing/2014/main" id="{A2346C68-1F82-442F-8652-EB15D92E6F1B}"/>
              </a:ext>
            </a:extLst>
          </p:cNvPr>
          <p:cNvSpPr txBox="1">
            <a:spLocks/>
          </p:cNvSpPr>
          <p:nvPr/>
        </p:nvSpPr>
        <p:spPr>
          <a:xfrm>
            <a:off x="-46616" y="1422943"/>
            <a:ext cx="2847517" cy="1858875"/>
          </a:xfrm>
          <a:prstGeom prst="rect">
            <a:avLst/>
          </a:prstGeom>
        </p:spPr>
      </p:sp>
      <p:sp>
        <p:nvSpPr>
          <p:cNvPr id="12" name="Text Placeholder 2">
            <a:extLst>
              <a:ext uri="{FF2B5EF4-FFF2-40B4-BE49-F238E27FC236}">
                <a16:creationId xmlns:a16="http://schemas.microsoft.com/office/drawing/2014/main" id="{099BE594-9E7E-4422-8C45-5695CFCBC92A}"/>
              </a:ext>
            </a:extLst>
          </p:cNvPr>
          <p:cNvSpPr txBox="1">
            <a:spLocks/>
          </p:cNvSpPr>
          <p:nvPr/>
        </p:nvSpPr>
        <p:spPr>
          <a:xfrm>
            <a:off x="278229" y="3411242"/>
            <a:ext cx="2847518" cy="2521646"/>
          </a:xfrm>
          <a:prstGeom prst="rect">
            <a:avLst/>
          </a:prstGeom>
        </p:spPr>
        <p:txBody>
          <a:bodyPr vert="horz" lIns="91440" tIns="45720" rIns="91440" bIns="45720" rtlCol="0">
            <a:noAutofit/>
          </a:bodyPr>
          <a:lstStyle>
            <a:lvl1pPr marL="0" indent="0" algn="l" defTabSz="914400" rtl="0" eaLnBrk="1" latinLnBrk="0" hangingPunct="1">
              <a:lnSpc>
                <a:spcPct val="150000"/>
              </a:lnSpc>
              <a:spcBef>
                <a:spcPts val="1000"/>
              </a:spcBef>
              <a:buFont typeface="Wingdings" panose="05000000000000000000" pitchFamily="2" charset="2"/>
              <a:buNone/>
              <a:defRPr sz="2400" kern="1200" spc="3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Wingdings" panose="05000000000000000000" pitchFamily="2" charset="2"/>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Wingdings" panose="05000000000000000000" pitchFamily="2" charset="2"/>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Wingdings" panose="05000000000000000000" pitchFamily="2" charset="2"/>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Wingdings" panose="05000000000000000000" pitchFamily="2" charset="2"/>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p>
        </p:txBody>
      </p:sp>
      <p:sp>
        <p:nvSpPr>
          <p:cNvPr id="13" name="Picture Placeholder 3">
            <a:extLst>
              <a:ext uri="{FF2B5EF4-FFF2-40B4-BE49-F238E27FC236}">
                <a16:creationId xmlns:a16="http://schemas.microsoft.com/office/drawing/2014/main" id="{29DBD2BA-FD85-40DD-959C-77351EA63F4F}"/>
              </a:ext>
            </a:extLst>
          </p:cNvPr>
          <p:cNvSpPr txBox="1">
            <a:spLocks/>
          </p:cNvSpPr>
          <p:nvPr/>
        </p:nvSpPr>
        <p:spPr>
          <a:xfrm>
            <a:off x="278230" y="1424455"/>
            <a:ext cx="2847517" cy="1858875"/>
          </a:xfrm>
          <a:prstGeom prst="rect">
            <a:avLst/>
          </a:prstGeom>
        </p:spPr>
      </p:sp>
      <p:sp>
        <p:nvSpPr>
          <p:cNvPr id="14" name="Text Placeholder 2">
            <a:extLst>
              <a:ext uri="{FF2B5EF4-FFF2-40B4-BE49-F238E27FC236}">
                <a16:creationId xmlns:a16="http://schemas.microsoft.com/office/drawing/2014/main" id="{6178FD6D-B63E-4E18-9479-87D7A328FEED}"/>
              </a:ext>
            </a:extLst>
          </p:cNvPr>
          <p:cNvSpPr txBox="1">
            <a:spLocks/>
          </p:cNvSpPr>
          <p:nvPr/>
        </p:nvSpPr>
        <p:spPr>
          <a:xfrm>
            <a:off x="268616" y="3409730"/>
            <a:ext cx="2847518" cy="2521646"/>
          </a:xfrm>
          <a:prstGeom prst="rect">
            <a:avLst/>
          </a:prstGeom>
        </p:spPr>
        <p:txBody>
          <a:bodyPr vert="horz" lIns="91440" tIns="45720" rIns="91440" bIns="45720" rtlCol="0">
            <a:noAutofit/>
          </a:bodyPr>
          <a:lstStyle>
            <a:lvl1pPr marL="0" indent="0" algn="l" defTabSz="914400" rtl="0" eaLnBrk="1" latinLnBrk="0" hangingPunct="1">
              <a:lnSpc>
                <a:spcPct val="150000"/>
              </a:lnSpc>
              <a:spcBef>
                <a:spcPts val="1000"/>
              </a:spcBef>
              <a:buFont typeface="Wingdings" panose="05000000000000000000" pitchFamily="2" charset="2"/>
              <a:buNone/>
              <a:defRPr sz="2400" kern="1200" spc="3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Wingdings" panose="05000000000000000000" pitchFamily="2" charset="2"/>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Wingdings" panose="05000000000000000000" pitchFamily="2" charset="2"/>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Wingdings" panose="05000000000000000000" pitchFamily="2" charset="2"/>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Wingdings" panose="05000000000000000000" pitchFamily="2" charset="2"/>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p>
        </p:txBody>
      </p:sp>
      <p:sp>
        <p:nvSpPr>
          <p:cNvPr id="15" name="Picture Placeholder 3">
            <a:extLst>
              <a:ext uri="{FF2B5EF4-FFF2-40B4-BE49-F238E27FC236}">
                <a16:creationId xmlns:a16="http://schemas.microsoft.com/office/drawing/2014/main" id="{F0E85C9A-CFEC-4158-A6C8-56C3B092C1F7}"/>
              </a:ext>
            </a:extLst>
          </p:cNvPr>
          <p:cNvSpPr txBox="1">
            <a:spLocks/>
          </p:cNvSpPr>
          <p:nvPr/>
        </p:nvSpPr>
        <p:spPr>
          <a:xfrm>
            <a:off x="268617" y="1422943"/>
            <a:ext cx="2847517" cy="1858875"/>
          </a:xfrm>
          <a:prstGeom prst="rect">
            <a:avLst/>
          </a:prstGeom>
        </p:spPr>
      </p:sp>
      <p:pic>
        <p:nvPicPr>
          <p:cNvPr id="22" name="Picture 21">
            <a:extLst>
              <a:ext uri="{FF2B5EF4-FFF2-40B4-BE49-F238E27FC236}">
                <a16:creationId xmlns:a16="http://schemas.microsoft.com/office/drawing/2014/main" id="{B2AECACE-F9DD-4C33-AFC7-443A2C0AD8F8}"/>
              </a:ext>
            </a:extLst>
          </p:cNvPr>
          <p:cNvPicPr>
            <a:picLocks noChangeAspect="1"/>
          </p:cNvPicPr>
          <p:nvPr/>
        </p:nvPicPr>
        <p:blipFill rotWithShape="1">
          <a:blip r:embed="rId6"/>
          <a:srcRect r="2893" b="3"/>
          <a:stretch/>
        </p:blipFill>
        <p:spPr>
          <a:xfrm>
            <a:off x="98425" y="1884324"/>
            <a:ext cx="2846387" cy="1874306"/>
          </a:xfrm>
          <a:custGeom>
            <a:avLst/>
            <a:gdLst/>
            <a:ahLst/>
            <a:cxnLst/>
            <a:rect l="l" t="t" r="r" b="b"/>
            <a:pathLst>
              <a:path w="4873629" h="3299778">
                <a:moveTo>
                  <a:pt x="0" y="0"/>
                </a:moveTo>
                <a:lnTo>
                  <a:pt x="4873629" y="0"/>
                </a:lnTo>
                <a:lnTo>
                  <a:pt x="4873629" y="3139409"/>
                </a:lnTo>
                <a:cubicBezTo>
                  <a:pt x="4873629" y="3227978"/>
                  <a:pt x="4801829" y="3299778"/>
                  <a:pt x="4713260" y="3299778"/>
                </a:cubicBezTo>
                <a:lnTo>
                  <a:pt x="0" y="3299778"/>
                </a:lnTo>
                <a:close/>
              </a:path>
            </a:pathLst>
          </a:cu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
        <p:nvSpPr>
          <p:cNvPr id="24" name="TextBox 23">
            <a:extLst>
              <a:ext uri="{FF2B5EF4-FFF2-40B4-BE49-F238E27FC236}">
                <a16:creationId xmlns:a16="http://schemas.microsoft.com/office/drawing/2014/main" id="{23CA9868-ACC5-467B-83E6-40CA8D07637F}"/>
              </a:ext>
            </a:extLst>
          </p:cNvPr>
          <p:cNvSpPr txBox="1"/>
          <p:nvPr/>
        </p:nvSpPr>
        <p:spPr>
          <a:xfrm>
            <a:off x="3125747" y="2099582"/>
            <a:ext cx="4298038" cy="1107996"/>
          </a:xfrm>
          <a:prstGeom prst="rect">
            <a:avLst/>
          </a:prstGeom>
          <a:noFill/>
        </p:spPr>
        <p:txBody>
          <a:bodyPr wrap="square" rtlCol="0">
            <a:spAutoFit/>
          </a:bodyPr>
          <a:lstStyle/>
          <a:p>
            <a:r>
              <a:rPr lang="en-US" b="1" dirty="0">
                <a:solidFill>
                  <a:srgbClr val="00B0F0"/>
                </a:solidFill>
              </a:rPr>
              <a:t>Variable Importance/ Feature Importance</a:t>
            </a:r>
          </a:p>
          <a:p>
            <a:r>
              <a:rPr lang="en-US" dirty="0"/>
              <a:t>Identify important reasons/factors</a:t>
            </a:r>
          </a:p>
          <a:p>
            <a:r>
              <a:rPr lang="en-US" sz="1200" dirty="0"/>
              <a:t>Low pass rate, high power demand, disease progression</a:t>
            </a:r>
          </a:p>
          <a:p>
            <a:endParaRPr lang="en-US" dirty="0"/>
          </a:p>
        </p:txBody>
      </p:sp>
      <p:sp>
        <p:nvSpPr>
          <p:cNvPr id="26" name="TextBox 25">
            <a:extLst>
              <a:ext uri="{FF2B5EF4-FFF2-40B4-BE49-F238E27FC236}">
                <a16:creationId xmlns:a16="http://schemas.microsoft.com/office/drawing/2014/main" id="{650F13EA-6AE9-46F7-A851-33469C957E08}"/>
              </a:ext>
            </a:extLst>
          </p:cNvPr>
          <p:cNvSpPr txBox="1"/>
          <p:nvPr/>
        </p:nvSpPr>
        <p:spPr>
          <a:xfrm>
            <a:off x="5342722" y="3142591"/>
            <a:ext cx="3818001" cy="1015663"/>
          </a:xfrm>
          <a:prstGeom prst="rect">
            <a:avLst/>
          </a:prstGeom>
          <a:noFill/>
        </p:spPr>
        <p:txBody>
          <a:bodyPr wrap="square">
            <a:spAutoFit/>
          </a:bodyPr>
          <a:lstStyle/>
          <a:p>
            <a:r>
              <a:rPr lang="en-US" b="1" dirty="0">
                <a:solidFill>
                  <a:srgbClr val="00B0F0"/>
                </a:solidFill>
              </a:rPr>
              <a:t>Classification</a:t>
            </a:r>
          </a:p>
          <a:p>
            <a:r>
              <a:rPr lang="en-US" dirty="0"/>
              <a:t>Classify or Categorization of Elements</a:t>
            </a:r>
          </a:p>
          <a:p>
            <a:r>
              <a:rPr lang="en-US" sz="1200" dirty="0"/>
              <a:t>Classifies or identifies behaviors, products, people etc. that are similar</a:t>
            </a:r>
          </a:p>
        </p:txBody>
      </p:sp>
      <p:sp>
        <p:nvSpPr>
          <p:cNvPr id="28" name="TextBox 27">
            <a:extLst>
              <a:ext uri="{FF2B5EF4-FFF2-40B4-BE49-F238E27FC236}">
                <a16:creationId xmlns:a16="http://schemas.microsoft.com/office/drawing/2014/main" id="{E1D3FEE0-88B9-4B8C-9B96-6B7C3708EE0E}"/>
              </a:ext>
            </a:extLst>
          </p:cNvPr>
          <p:cNvSpPr txBox="1"/>
          <p:nvPr/>
        </p:nvSpPr>
        <p:spPr>
          <a:xfrm>
            <a:off x="3542323" y="4403000"/>
            <a:ext cx="3406139" cy="830997"/>
          </a:xfrm>
          <a:prstGeom prst="rect">
            <a:avLst/>
          </a:prstGeom>
          <a:noFill/>
        </p:spPr>
        <p:txBody>
          <a:bodyPr wrap="square">
            <a:spAutoFit/>
          </a:bodyPr>
          <a:lstStyle/>
          <a:p>
            <a:r>
              <a:rPr lang="en-US" b="1" dirty="0">
                <a:solidFill>
                  <a:srgbClr val="00B0F0"/>
                </a:solidFill>
              </a:rPr>
              <a:t>Quantification or Regression</a:t>
            </a:r>
          </a:p>
          <a:p>
            <a:r>
              <a:rPr lang="en-US" dirty="0"/>
              <a:t>Predicts Number Or Forecasting</a:t>
            </a:r>
          </a:p>
          <a:p>
            <a:r>
              <a:rPr lang="en-US" sz="1200" dirty="0"/>
              <a:t>Demands, life-deaths, probability, performance</a:t>
            </a:r>
          </a:p>
        </p:txBody>
      </p:sp>
      <p:sp>
        <p:nvSpPr>
          <p:cNvPr id="32" name="TextBox 31">
            <a:extLst>
              <a:ext uri="{FF2B5EF4-FFF2-40B4-BE49-F238E27FC236}">
                <a16:creationId xmlns:a16="http://schemas.microsoft.com/office/drawing/2014/main" id="{3DD5DA79-61FE-48B9-BC98-55F98F3B4F86}"/>
              </a:ext>
            </a:extLst>
          </p:cNvPr>
          <p:cNvSpPr txBox="1"/>
          <p:nvPr/>
        </p:nvSpPr>
        <p:spPr>
          <a:xfrm>
            <a:off x="145106" y="743150"/>
            <a:ext cx="11848111" cy="1077218"/>
          </a:xfrm>
          <a:prstGeom prst="rect">
            <a:avLst/>
          </a:prstGeom>
          <a:noFill/>
        </p:spPr>
        <p:txBody>
          <a:bodyPr wrap="square">
            <a:spAutoFit/>
          </a:bodyPr>
          <a:lstStyle/>
          <a:p>
            <a:r>
              <a:rPr lang="en-US" sz="3200" dirty="0"/>
              <a:t>Machine learning is the mathematical algorithms that work like </a:t>
            </a:r>
          </a:p>
          <a:p>
            <a:r>
              <a:rPr lang="en-US" sz="3200" dirty="0"/>
              <a:t>human thinking process that can do following:</a:t>
            </a:r>
          </a:p>
        </p:txBody>
      </p:sp>
      <p:sp>
        <p:nvSpPr>
          <p:cNvPr id="34" name="TextBox 33">
            <a:extLst>
              <a:ext uri="{FF2B5EF4-FFF2-40B4-BE49-F238E27FC236}">
                <a16:creationId xmlns:a16="http://schemas.microsoft.com/office/drawing/2014/main" id="{E3670314-1B63-403F-93E9-DE35AE8CF874}"/>
              </a:ext>
            </a:extLst>
          </p:cNvPr>
          <p:cNvSpPr txBox="1"/>
          <p:nvPr/>
        </p:nvSpPr>
        <p:spPr>
          <a:xfrm>
            <a:off x="5096352" y="5445189"/>
            <a:ext cx="4310743" cy="1292662"/>
          </a:xfrm>
          <a:prstGeom prst="rect">
            <a:avLst/>
          </a:prstGeom>
          <a:noFill/>
        </p:spPr>
        <p:txBody>
          <a:bodyPr wrap="square">
            <a:spAutoFit/>
          </a:bodyPr>
          <a:lstStyle/>
          <a:p>
            <a:r>
              <a:rPr lang="en-US" b="1" dirty="0">
                <a:solidFill>
                  <a:srgbClr val="00B0F0"/>
                </a:solidFill>
              </a:rPr>
              <a:t>Pattern Recognition (Classification)</a:t>
            </a:r>
          </a:p>
          <a:p>
            <a:r>
              <a:rPr lang="en-US" dirty="0"/>
              <a:t>Recognizes from patterns from signal, images, videos or voices</a:t>
            </a:r>
          </a:p>
          <a:p>
            <a:r>
              <a:rPr lang="en-US" sz="1200" dirty="0"/>
              <a:t>Can detect anomaly in a signal or detect different patterns, Can recognize an object from image/video/voices</a:t>
            </a:r>
          </a:p>
        </p:txBody>
      </p:sp>
    </p:spTree>
    <p:extLst>
      <p:ext uri="{BB962C8B-B14F-4D97-AF65-F5344CB8AC3E}">
        <p14:creationId xmlns:p14="http://schemas.microsoft.com/office/powerpoint/2010/main" val="1871139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6"/>
                                        </p:tgtEl>
                                        <p:attrNameLst>
                                          <p:attrName>style.visibility</p:attrName>
                                        </p:attrNameLst>
                                      </p:cBhvr>
                                      <p:to>
                                        <p:strVal val="visible"/>
                                      </p:to>
                                    </p:set>
                                    <p:animEffect transition="in" filter="fade">
                                      <p:cBhvr>
                                        <p:cTn id="15" dur="500"/>
                                        <p:tgtEl>
                                          <p:spTgt spid="26"/>
                                        </p:tgtEl>
                                      </p:cBhvr>
                                    </p:animEffect>
                                  </p:childTnLst>
                                </p:cTn>
                              </p:par>
                              <p:par>
                                <p:cTn id="16" presetID="10" presetClass="entr" presetSubtype="0" fill="hold" nodeType="with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8"/>
                                        </p:tgtEl>
                                        <p:attrNameLst>
                                          <p:attrName>style.visibility</p:attrName>
                                        </p:attrNameLst>
                                      </p:cBhvr>
                                      <p:to>
                                        <p:strVal val="visible"/>
                                      </p:to>
                                    </p:set>
                                    <p:animEffect transition="in" filter="fade">
                                      <p:cBhvr>
                                        <p:cTn id="23" dur="500"/>
                                        <p:tgtEl>
                                          <p:spTgt spid="28"/>
                                        </p:tgtEl>
                                      </p:cBhvr>
                                    </p:animEffect>
                                  </p:childTnLst>
                                </p:cTn>
                              </p:par>
                              <p:par>
                                <p:cTn id="24" presetID="10" presetClass="entr" presetSubtype="0" fill="hold" nodeType="with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fade">
                                      <p:cBhvr>
                                        <p:cTn id="26" dur="500"/>
                                        <p:tgtEl>
                                          <p:spTgt spid="17"/>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4"/>
                                        </p:tgtEl>
                                        <p:attrNameLst>
                                          <p:attrName>style.visibility</p:attrName>
                                        </p:attrNameLst>
                                      </p:cBhvr>
                                      <p:to>
                                        <p:strVal val="visible"/>
                                      </p:to>
                                    </p:set>
                                    <p:animEffect transition="in" filter="fade">
                                      <p:cBhvr>
                                        <p:cTn id="31" dur="500"/>
                                        <p:tgtEl>
                                          <p:spTgt spid="34"/>
                                        </p:tgtEl>
                                      </p:cBhvr>
                                    </p:animEffect>
                                  </p:childTnLst>
                                </p:cTn>
                              </p:par>
                              <p:par>
                                <p:cTn id="32" presetID="10" presetClass="entr" presetSubtype="0" fill="hold" nodeType="with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fade">
                                      <p:cBhvr>
                                        <p:cTn id="34"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6" grpId="0"/>
      <p:bldP spid="28" grpId="0"/>
      <p:bldP spid="3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Placeholder 15">
            <a:extLst>
              <a:ext uri="{FF2B5EF4-FFF2-40B4-BE49-F238E27FC236}">
                <a16:creationId xmlns:a16="http://schemas.microsoft.com/office/drawing/2014/main" id="{1D33DAB2-774D-4A4D-A04D-70CA04EB2626}"/>
              </a:ext>
            </a:extLst>
          </p:cNvPr>
          <p:cNvPicPr>
            <a:picLocks noGrp="1" noChangeAspect="1"/>
          </p:cNvPicPr>
          <p:nvPr>
            <p:ph type="pic" sz="quarter" idx="10"/>
          </p:nvPr>
        </p:nvPicPr>
        <p:blipFill>
          <a:blip r:embed="rId3"/>
          <a:srcRect l="11699" r="11699"/>
          <a:stretch>
            <a:fillRect/>
          </a:stretch>
        </p:blipFill>
        <p:spPr>
          <a:xfrm>
            <a:off x="574166" y="3073564"/>
            <a:ext cx="1579941" cy="1031277"/>
          </a:xfrm>
          <a:prstGeom prst="rect">
            <a:avLst/>
          </a:prstGeom>
        </p:spPr>
      </p:pic>
      <p:pic>
        <p:nvPicPr>
          <p:cNvPr id="17" name="Picture Placeholder 16">
            <a:extLst>
              <a:ext uri="{FF2B5EF4-FFF2-40B4-BE49-F238E27FC236}">
                <a16:creationId xmlns:a16="http://schemas.microsoft.com/office/drawing/2014/main" id="{2BD1F903-0BFF-4551-83EF-0706D60D0DA5}"/>
              </a:ext>
            </a:extLst>
          </p:cNvPr>
          <p:cNvPicPr>
            <a:picLocks noGrp="1" noChangeAspect="1"/>
          </p:cNvPicPr>
          <p:nvPr>
            <p:ph type="pic" sz="quarter" idx="11"/>
          </p:nvPr>
        </p:nvPicPr>
        <p:blipFill>
          <a:blip r:embed="rId4"/>
          <a:srcRect t="873" b="873"/>
          <a:stretch>
            <a:fillRect/>
          </a:stretch>
        </p:blipFill>
        <p:spPr>
          <a:xfrm>
            <a:off x="552925" y="5636656"/>
            <a:ext cx="1579941" cy="1031277"/>
          </a:xfrm>
          <a:prstGeom prst="rect">
            <a:avLst/>
          </a:prstGeom>
        </p:spPr>
      </p:pic>
      <p:sp>
        <p:nvSpPr>
          <p:cNvPr id="9" name="Slide Number Placeholder 8">
            <a:extLst>
              <a:ext uri="{FF2B5EF4-FFF2-40B4-BE49-F238E27FC236}">
                <a16:creationId xmlns:a16="http://schemas.microsoft.com/office/drawing/2014/main" id="{4B700E74-0506-4633-AB09-FB75D90982FB}"/>
              </a:ext>
            </a:extLst>
          </p:cNvPr>
          <p:cNvSpPr>
            <a:spLocks noGrp="1"/>
          </p:cNvSpPr>
          <p:nvPr>
            <p:ph type="sldNum" sz="quarter" idx="16"/>
          </p:nvPr>
        </p:nvSpPr>
        <p:spPr/>
        <p:txBody>
          <a:bodyPr/>
          <a:lstStyle/>
          <a:p>
            <a:fld id="{8C2E478F-E849-4A8C-AF1F-CBCC78A7CBFA}" type="slidenum">
              <a:rPr lang="en-US" smtClean="0"/>
              <a:t>17</a:t>
            </a:fld>
            <a:endParaRPr lang="en-US" dirty="0"/>
          </a:p>
        </p:txBody>
      </p:sp>
      <p:sp>
        <p:nvSpPr>
          <p:cNvPr id="10" name="Text Placeholder 2">
            <a:extLst>
              <a:ext uri="{FF2B5EF4-FFF2-40B4-BE49-F238E27FC236}">
                <a16:creationId xmlns:a16="http://schemas.microsoft.com/office/drawing/2014/main" id="{39C2D161-FFA2-4EEB-993B-A2CC3D83C5F9}"/>
              </a:ext>
            </a:extLst>
          </p:cNvPr>
          <p:cNvSpPr txBox="1">
            <a:spLocks/>
          </p:cNvSpPr>
          <p:nvPr/>
        </p:nvSpPr>
        <p:spPr>
          <a:xfrm>
            <a:off x="-46617" y="3409730"/>
            <a:ext cx="2847518" cy="2521646"/>
          </a:xfrm>
          <a:prstGeom prst="rect">
            <a:avLst/>
          </a:prstGeom>
        </p:spPr>
        <p:txBody>
          <a:bodyPr vert="horz" lIns="91440" tIns="45720" rIns="91440" bIns="45720" rtlCol="0">
            <a:noAutofit/>
          </a:bodyPr>
          <a:lstStyle>
            <a:lvl1pPr marL="0" indent="0" algn="l" defTabSz="914400" rtl="0" eaLnBrk="1" latinLnBrk="0" hangingPunct="1">
              <a:lnSpc>
                <a:spcPct val="150000"/>
              </a:lnSpc>
              <a:spcBef>
                <a:spcPts val="1000"/>
              </a:spcBef>
              <a:buFont typeface="Wingdings" panose="05000000000000000000" pitchFamily="2" charset="2"/>
              <a:buNone/>
              <a:defRPr sz="2400" kern="1200" spc="3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Wingdings" panose="05000000000000000000" pitchFamily="2" charset="2"/>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Wingdings" panose="05000000000000000000" pitchFamily="2" charset="2"/>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Wingdings" panose="05000000000000000000" pitchFamily="2" charset="2"/>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Wingdings" panose="05000000000000000000" pitchFamily="2" charset="2"/>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p>
        </p:txBody>
      </p:sp>
      <p:sp>
        <p:nvSpPr>
          <p:cNvPr id="11" name="Picture Placeholder 3">
            <a:extLst>
              <a:ext uri="{FF2B5EF4-FFF2-40B4-BE49-F238E27FC236}">
                <a16:creationId xmlns:a16="http://schemas.microsoft.com/office/drawing/2014/main" id="{A2346C68-1F82-442F-8652-EB15D92E6F1B}"/>
              </a:ext>
            </a:extLst>
          </p:cNvPr>
          <p:cNvSpPr txBox="1">
            <a:spLocks/>
          </p:cNvSpPr>
          <p:nvPr/>
        </p:nvSpPr>
        <p:spPr>
          <a:xfrm>
            <a:off x="-46616" y="1422943"/>
            <a:ext cx="2847517" cy="1858875"/>
          </a:xfrm>
          <a:prstGeom prst="rect">
            <a:avLst/>
          </a:prstGeom>
        </p:spPr>
      </p:sp>
      <p:sp>
        <p:nvSpPr>
          <p:cNvPr id="12" name="Text Placeholder 2">
            <a:extLst>
              <a:ext uri="{FF2B5EF4-FFF2-40B4-BE49-F238E27FC236}">
                <a16:creationId xmlns:a16="http://schemas.microsoft.com/office/drawing/2014/main" id="{099BE594-9E7E-4422-8C45-5695CFCBC92A}"/>
              </a:ext>
            </a:extLst>
          </p:cNvPr>
          <p:cNvSpPr txBox="1">
            <a:spLocks/>
          </p:cNvSpPr>
          <p:nvPr/>
        </p:nvSpPr>
        <p:spPr>
          <a:xfrm>
            <a:off x="278229" y="3411242"/>
            <a:ext cx="2847518" cy="2521646"/>
          </a:xfrm>
          <a:prstGeom prst="rect">
            <a:avLst/>
          </a:prstGeom>
        </p:spPr>
        <p:txBody>
          <a:bodyPr vert="horz" lIns="91440" tIns="45720" rIns="91440" bIns="45720" rtlCol="0">
            <a:noAutofit/>
          </a:bodyPr>
          <a:lstStyle>
            <a:lvl1pPr marL="0" indent="0" algn="l" defTabSz="914400" rtl="0" eaLnBrk="1" latinLnBrk="0" hangingPunct="1">
              <a:lnSpc>
                <a:spcPct val="150000"/>
              </a:lnSpc>
              <a:spcBef>
                <a:spcPts val="1000"/>
              </a:spcBef>
              <a:buFont typeface="Wingdings" panose="05000000000000000000" pitchFamily="2" charset="2"/>
              <a:buNone/>
              <a:defRPr sz="2400" kern="1200" spc="3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Wingdings" panose="05000000000000000000" pitchFamily="2" charset="2"/>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Wingdings" panose="05000000000000000000" pitchFamily="2" charset="2"/>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Wingdings" panose="05000000000000000000" pitchFamily="2" charset="2"/>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Wingdings" panose="05000000000000000000" pitchFamily="2" charset="2"/>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p>
        </p:txBody>
      </p:sp>
      <p:sp>
        <p:nvSpPr>
          <p:cNvPr id="13" name="Picture Placeholder 3">
            <a:extLst>
              <a:ext uri="{FF2B5EF4-FFF2-40B4-BE49-F238E27FC236}">
                <a16:creationId xmlns:a16="http://schemas.microsoft.com/office/drawing/2014/main" id="{29DBD2BA-FD85-40DD-959C-77351EA63F4F}"/>
              </a:ext>
            </a:extLst>
          </p:cNvPr>
          <p:cNvSpPr txBox="1">
            <a:spLocks/>
          </p:cNvSpPr>
          <p:nvPr/>
        </p:nvSpPr>
        <p:spPr>
          <a:xfrm>
            <a:off x="278230" y="1424455"/>
            <a:ext cx="2847517" cy="1858875"/>
          </a:xfrm>
          <a:prstGeom prst="rect">
            <a:avLst/>
          </a:prstGeom>
        </p:spPr>
      </p:sp>
      <p:sp>
        <p:nvSpPr>
          <p:cNvPr id="14" name="Text Placeholder 2">
            <a:extLst>
              <a:ext uri="{FF2B5EF4-FFF2-40B4-BE49-F238E27FC236}">
                <a16:creationId xmlns:a16="http://schemas.microsoft.com/office/drawing/2014/main" id="{6178FD6D-B63E-4E18-9479-87D7A328FEED}"/>
              </a:ext>
            </a:extLst>
          </p:cNvPr>
          <p:cNvSpPr txBox="1">
            <a:spLocks/>
          </p:cNvSpPr>
          <p:nvPr/>
        </p:nvSpPr>
        <p:spPr>
          <a:xfrm>
            <a:off x="268616" y="3409730"/>
            <a:ext cx="2847518" cy="2521646"/>
          </a:xfrm>
          <a:prstGeom prst="rect">
            <a:avLst/>
          </a:prstGeom>
        </p:spPr>
        <p:txBody>
          <a:bodyPr vert="horz" lIns="91440" tIns="45720" rIns="91440" bIns="45720" rtlCol="0">
            <a:noAutofit/>
          </a:bodyPr>
          <a:lstStyle>
            <a:lvl1pPr marL="0" indent="0" algn="l" defTabSz="914400" rtl="0" eaLnBrk="1" latinLnBrk="0" hangingPunct="1">
              <a:lnSpc>
                <a:spcPct val="150000"/>
              </a:lnSpc>
              <a:spcBef>
                <a:spcPts val="1000"/>
              </a:spcBef>
              <a:buFont typeface="Wingdings" panose="05000000000000000000" pitchFamily="2" charset="2"/>
              <a:buNone/>
              <a:defRPr sz="2400" kern="1200" spc="3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Wingdings" panose="05000000000000000000" pitchFamily="2" charset="2"/>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Wingdings" panose="05000000000000000000" pitchFamily="2" charset="2"/>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Wingdings" panose="05000000000000000000" pitchFamily="2" charset="2"/>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Wingdings" panose="05000000000000000000" pitchFamily="2" charset="2"/>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p>
        </p:txBody>
      </p:sp>
      <p:sp>
        <p:nvSpPr>
          <p:cNvPr id="15" name="Picture Placeholder 3">
            <a:extLst>
              <a:ext uri="{FF2B5EF4-FFF2-40B4-BE49-F238E27FC236}">
                <a16:creationId xmlns:a16="http://schemas.microsoft.com/office/drawing/2014/main" id="{F0E85C9A-CFEC-4158-A6C8-56C3B092C1F7}"/>
              </a:ext>
            </a:extLst>
          </p:cNvPr>
          <p:cNvSpPr txBox="1">
            <a:spLocks/>
          </p:cNvSpPr>
          <p:nvPr/>
        </p:nvSpPr>
        <p:spPr>
          <a:xfrm>
            <a:off x="268617" y="1422943"/>
            <a:ext cx="2847517" cy="1858875"/>
          </a:xfrm>
          <a:prstGeom prst="rect">
            <a:avLst/>
          </a:prstGeom>
        </p:spPr>
      </p:sp>
      <p:pic>
        <p:nvPicPr>
          <p:cNvPr id="22" name="Picture 21">
            <a:extLst>
              <a:ext uri="{FF2B5EF4-FFF2-40B4-BE49-F238E27FC236}">
                <a16:creationId xmlns:a16="http://schemas.microsoft.com/office/drawing/2014/main" id="{B2AECACE-F9DD-4C33-AFC7-443A2C0AD8F8}"/>
              </a:ext>
            </a:extLst>
          </p:cNvPr>
          <p:cNvPicPr>
            <a:picLocks noChangeAspect="1"/>
          </p:cNvPicPr>
          <p:nvPr/>
        </p:nvPicPr>
        <p:blipFill rotWithShape="1">
          <a:blip r:embed="rId5"/>
          <a:srcRect r="2893" b="3"/>
          <a:stretch/>
        </p:blipFill>
        <p:spPr>
          <a:xfrm>
            <a:off x="606980" y="1774787"/>
            <a:ext cx="1566134" cy="1031277"/>
          </a:xfrm>
          <a:custGeom>
            <a:avLst/>
            <a:gdLst/>
            <a:ahLst/>
            <a:cxnLst/>
            <a:rect l="l" t="t" r="r" b="b"/>
            <a:pathLst>
              <a:path w="4873629" h="3299778">
                <a:moveTo>
                  <a:pt x="0" y="0"/>
                </a:moveTo>
                <a:lnTo>
                  <a:pt x="4873629" y="0"/>
                </a:lnTo>
                <a:lnTo>
                  <a:pt x="4873629" y="3139409"/>
                </a:lnTo>
                <a:cubicBezTo>
                  <a:pt x="4873629" y="3227978"/>
                  <a:pt x="4801829" y="3299778"/>
                  <a:pt x="4713260" y="3299778"/>
                </a:cubicBezTo>
                <a:lnTo>
                  <a:pt x="0" y="3299778"/>
                </a:lnTo>
                <a:close/>
              </a:path>
            </a:pathLst>
          </a:cu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
        <p:nvSpPr>
          <p:cNvPr id="24" name="TextBox 23">
            <a:extLst>
              <a:ext uri="{FF2B5EF4-FFF2-40B4-BE49-F238E27FC236}">
                <a16:creationId xmlns:a16="http://schemas.microsoft.com/office/drawing/2014/main" id="{23CA9868-ACC5-467B-83E6-40CA8D07637F}"/>
              </a:ext>
            </a:extLst>
          </p:cNvPr>
          <p:cNvSpPr txBox="1"/>
          <p:nvPr/>
        </p:nvSpPr>
        <p:spPr>
          <a:xfrm>
            <a:off x="2648934" y="2076835"/>
            <a:ext cx="2225962" cy="369332"/>
          </a:xfrm>
          <a:prstGeom prst="rect">
            <a:avLst/>
          </a:prstGeom>
          <a:noFill/>
        </p:spPr>
        <p:txBody>
          <a:bodyPr wrap="square" rtlCol="0">
            <a:spAutoFit/>
          </a:bodyPr>
          <a:lstStyle/>
          <a:p>
            <a:r>
              <a:rPr lang="en-US" b="1" dirty="0">
                <a:solidFill>
                  <a:srgbClr val="00B0F0"/>
                </a:solidFill>
              </a:rPr>
              <a:t>Feature Importance</a:t>
            </a:r>
          </a:p>
        </p:txBody>
      </p:sp>
      <p:sp>
        <p:nvSpPr>
          <p:cNvPr id="26" name="TextBox 25">
            <a:extLst>
              <a:ext uri="{FF2B5EF4-FFF2-40B4-BE49-F238E27FC236}">
                <a16:creationId xmlns:a16="http://schemas.microsoft.com/office/drawing/2014/main" id="{650F13EA-6AE9-46F7-A851-33469C957E08}"/>
              </a:ext>
            </a:extLst>
          </p:cNvPr>
          <p:cNvSpPr txBox="1"/>
          <p:nvPr/>
        </p:nvSpPr>
        <p:spPr>
          <a:xfrm>
            <a:off x="2670174" y="3281818"/>
            <a:ext cx="2225962" cy="369332"/>
          </a:xfrm>
          <a:prstGeom prst="rect">
            <a:avLst/>
          </a:prstGeom>
          <a:noFill/>
        </p:spPr>
        <p:txBody>
          <a:bodyPr wrap="square">
            <a:spAutoFit/>
          </a:bodyPr>
          <a:lstStyle/>
          <a:p>
            <a:r>
              <a:rPr lang="en-US" b="1" dirty="0">
                <a:solidFill>
                  <a:srgbClr val="00B0F0"/>
                </a:solidFill>
              </a:rPr>
              <a:t>Classification</a:t>
            </a:r>
            <a:endParaRPr lang="en-US" sz="1200" b="1" dirty="0">
              <a:solidFill>
                <a:srgbClr val="00B0F0"/>
              </a:solidFill>
            </a:endParaRPr>
          </a:p>
        </p:txBody>
      </p:sp>
      <p:sp>
        <p:nvSpPr>
          <p:cNvPr id="28" name="TextBox 27">
            <a:extLst>
              <a:ext uri="{FF2B5EF4-FFF2-40B4-BE49-F238E27FC236}">
                <a16:creationId xmlns:a16="http://schemas.microsoft.com/office/drawing/2014/main" id="{E1D3FEE0-88B9-4B8C-9B96-6B7C3708EE0E}"/>
              </a:ext>
            </a:extLst>
          </p:cNvPr>
          <p:cNvSpPr txBox="1"/>
          <p:nvPr/>
        </p:nvSpPr>
        <p:spPr>
          <a:xfrm>
            <a:off x="2648933" y="5933963"/>
            <a:ext cx="2247203" cy="369332"/>
          </a:xfrm>
          <a:prstGeom prst="rect">
            <a:avLst/>
          </a:prstGeom>
          <a:noFill/>
        </p:spPr>
        <p:txBody>
          <a:bodyPr wrap="square">
            <a:spAutoFit/>
          </a:bodyPr>
          <a:lstStyle/>
          <a:p>
            <a:r>
              <a:rPr lang="en-US" b="1" dirty="0">
                <a:solidFill>
                  <a:srgbClr val="00B0F0"/>
                </a:solidFill>
              </a:rPr>
              <a:t>Regression</a:t>
            </a:r>
            <a:endParaRPr lang="en-US" sz="1200" b="1" dirty="0">
              <a:solidFill>
                <a:srgbClr val="00B0F0"/>
              </a:solidFill>
            </a:endParaRPr>
          </a:p>
        </p:txBody>
      </p:sp>
      <p:sp>
        <p:nvSpPr>
          <p:cNvPr id="20" name="TextBox 19">
            <a:extLst>
              <a:ext uri="{FF2B5EF4-FFF2-40B4-BE49-F238E27FC236}">
                <a16:creationId xmlns:a16="http://schemas.microsoft.com/office/drawing/2014/main" id="{34D50C3F-FC40-472F-5E86-1C6265B908AF}"/>
              </a:ext>
            </a:extLst>
          </p:cNvPr>
          <p:cNvSpPr txBox="1"/>
          <p:nvPr/>
        </p:nvSpPr>
        <p:spPr>
          <a:xfrm>
            <a:off x="6280785" y="1888648"/>
            <a:ext cx="5812155" cy="3814922"/>
          </a:xfrm>
          <a:prstGeom prst="rect">
            <a:avLst/>
          </a:prstGeom>
        </p:spPr>
        <p:txBody>
          <a:bodyPr vert="horz" lIns="91440" tIns="45720" rIns="91440" bIns="45720" rtlCol="0">
            <a:normAutofit fontScale="92500"/>
          </a:bodyPr>
          <a:lstStyle/>
          <a:p>
            <a:pPr algn="ctr">
              <a:lnSpc>
                <a:spcPct val="90000"/>
              </a:lnSpc>
              <a:spcBef>
                <a:spcPts val="1200"/>
              </a:spcBef>
              <a:spcAft>
                <a:spcPts val="600"/>
              </a:spcAft>
            </a:pPr>
            <a:r>
              <a:rPr lang="en-US" sz="2600" b="1" dirty="0">
                <a:solidFill>
                  <a:srgbClr val="FF0000"/>
                </a:solidFill>
              </a:rPr>
              <a:t>Intelligence AI provides</a:t>
            </a:r>
          </a:p>
          <a:p>
            <a:pPr marL="285750" indent="-228600">
              <a:lnSpc>
                <a:spcPct val="90000"/>
              </a:lnSpc>
              <a:spcBef>
                <a:spcPts val="1200"/>
              </a:spcBef>
              <a:spcAft>
                <a:spcPts val="600"/>
              </a:spcAft>
              <a:buFont typeface="Arial" panose="020B0604020202020204" pitchFamily="34" charset="0"/>
              <a:buChar char="•"/>
            </a:pPr>
            <a:r>
              <a:rPr lang="en-US" sz="2400" dirty="0"/>
              <a:t>Identifying root cause of a problem (How)</a:t>
            </a:r>
          </a:p>
          <a:p>
            <a:pPr marL="285750" indent="-228600">
              <a:lnSpc>
                <a:spcPct val="90000"/>
              </a:lnSpc>
              <a:spcBef>
                <a:spcPts val="1200"/>
              </a:spcBef>
              <a:spcAft>
                <a:spcPts val="600"/>
              </a:spcAft>
              <a:buFont typeface="Arial" panose="020B0604020202020204" pitchFamily="34" charset="0"/>
              <a:buChar char="•"/>
            </a:pPr>
            <a:r>
              <a:rPr lang="en-US" sz="2400" dirty="0"/>
              <a:t>Diagnosis of a problem in system ( Who)</a:t>
            </a:r>
          </a:p>
          <a:p>
            <a:pPr marL="285750" indent="-228600">
              <a:lnSpc>
                <a:spcPct val="90000"/>
              </a:lnSpc>
              <a:spcBef>
                <a:spcPts val="1200"/>
              </a:spcBef>
              <a:spcAft>
                <a:spcPts val="600"/>
              </a:spcAft>
              <a:buFont typeface="Arial" panose="020B0604020202020204" pitchFamily="34" charset="0"/>
              <a:buChar char="•"/>
            </a:pPr>
            <a:r>
              <a:rPr lang="en-US" sz="2400" dirty="0"/>
              <a:t>Separate elements/phenomena in a system (Who)</a:t>
            </a:r>
          </a:p>
          <a:p>
            <a:pPr marL="285750" indent="-228600">
              <a:lnSpc>
                <a:spcPct val="90000"/>
              </a:lnSpc>
              <a:spcBef>
                <a:spcPts val="1200"/>
              </a:spcBef>
              <a:spcAft>
                <a:spcPts val="600"/>
              </a:spcAft>
              <a:buFont typeface="Arial" panose="020B0604020202020204" pitchFamily="34" charset="0"/>
              <a:buChar char="•"/>
            </a:pPr>
            <a:r>
              <a:rPr lang="en-US" sz="2400" dirty="0"/>
              <a:t>Quantifying time of a problem may occur (When)</a:t>
            </a:r>
          </a:p>
          <a:p>
            <a:pPr marL="285750" indent="-228600">
              <a:lnSpc>
                <a:spcPct val="90000"/>
              </a:lnSpc>
              <a:spcBef>
                <a:spcPts val="1200"/>
              </a:spcBef>
              <a:spcAft>
                <a:spcPts val="600"/>
              </a:spcAft>
              <a:buFont typeface="Arial" panose="020B0604020202020204" pitchFamily="34" charset="0"/>
              <a:buChar char="•"/>
            </a:pPr>
            <a:r>
              <a:rPr lang="en-US" sz="2400" dirty="0"/>
              <a:t>Quantifying the magnitude of a problem (How)</a:t>
            </a:r>
          </a:p>
        </p:txBody>
      </p:sp>
      <p:cxnSp>
        <p:nvCxnSpPr>
          <p:cNvPr id="31" name="Straight Arrow Connector 30">
            <a:extLst>
              <a:ext uri="{FF2B5EF4-FFF2-40B4-BE49-F238E27FC236}">
                <a16:creationId xmlns:a16="http://schemas.microsoft.com/office/drawing/2014/main" id="{90B79F27-6409-6D6B-3F15-D96FA73614F8}"/>
              </a:ext>
            </a:extLst>
          </p:cNvPr>
          <p:cNvCxnSpPr>
            <a:cxnSpLocks/>
          </p:cNvCxnSpPr>
          <p:nvPr/>
        </p:nvCxnSpPr>
        <p:spPr>
          <a:xfrm flipV="1">
            <a:off x="4786748" y="5398277"/>
            <a:ext cx="1565565" cy="7122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9A58802A-6E71-3423-2EF4-EEE4918AB7B7}"/>
              </a:ext>
            </a:extLst>
          </p:cNvPr>
          <p:cNvSpPr txBox="1"/>
          <p:nvPr/>
        </p:nvSpPr>
        <p:spPr>
          <a:xfrm>
            <a:off x="6316632" y="5848817"/>
            <a:ext cx="5046499" cy="830997"/>
          </a:xfrm>
          <a:prstGeom prst="rect">
            <a:avLst/>
          </a:prstGeom>
          <a:noFill/>
        </p:spPr>
        <p:txBody>
          <a:bodyPr wrap="square" rtlCol="0">
            <a:spAutoFit/>
          </a:bodyPr>
          <a:lstStyle/>
          <a:p>
            <a:r>
              <a:rPr lang="en-US" sz="2400" b="1" dirty="0">
                <a:solidFill>
                  <a:srgbClr val="C00000"/>
                </a:solidFill>
              </a:rPr>
              <a:t>Using intelligence augments critical decision making in various business</a:t>
            </a:r>
          </a:p>
        </p:txBody>
      </p:sp>
      <p:pic>
        <p:nvPicPr>
          <p:cNvPr id="42" name="Picture 41">
            <a:extLst>
              <a:ext uri="{FF2B5EF4-FFF2-40B4-BE49-F238E27FC236}">
                <a16:creationId xmlns:a16="http://schemas.microsoft.com/office/drawing/2014/main" id="{4E8A45D6-0E01-973D-281D-E037D45F20A6}"/>
              </a:ext>
            </a:extLst>
          </p:cNvPr>
          <p:cNvPicPr>
            <a:picLocks noChangeAspect="1"/>
          </p:cNvPicPr>
          <p:nvPr/>
        </p:nvPicPr>
        <p:blipFill>
          <a:blip r:embed="rId6"/>
          <a:stretch>
            <a:fillRect/>
          </a:stretch>
        </p:blipFill>
        <p:spPr>
          <a:xfrm>
            <a:off x="588606" y="4451838"/>
            <a:ext cx="1579941" cy="1031277"/>
          </a:xfrm>
          <a:prstGeom prst="rect">
            <a:avLst/>
          </a:prstGeom>
        </p:spPr>
      </p:pic>
      <p:sp>
        <p:nvSpPr>
          <p:cNvPr id="43" name="TextBox 42">
            <a:extLst>
              <a:ext uri="{FF2B5EF4-FFF2-40B4-BE49-F238E27FC236}">
                <a16:creationId xmlns:a16="http://schemas.microsoft.com/office/drawing/2014/main" id="{1B7FF0FF-6FF0-D9F8-9421-AE00524287AE}"/>
              </a:ext>
            </a:extLst>
          </p:cNvPr>
          <p:cNvSpPr txBox="1"/>
          <p:nvPr/>
        </p:nvSpPr>
        <p:spPr>
          <a:xfrm>
            <a:off x="2680735" y="4678999"/>
            <a:ext cx="2391697" cy="369332"/>
          </a:xfrm>
          <a:prstGeom prst="rect">
            <a:avLst/>
          </a:prstGeom>
          <a:noFill/>
        </p:spPr>
        <p:txBody>
          <a:bodyPr wrap="square">
            <a:spAutoFit/>
          </a:bodyPr>
          <a:lstStyle/>
          <a:p>
            <a:r>
              <a:rPr lang="en-US" b="1" dirty="0">
                <a:solidFill>
                  <a:srgbClr val="00B0F0"/>
                </a:solidFill>
              </a:rPr>
              <a:t>Pattern Recognition</a:t>
            </a:r>
            <a:endParaRPr lang="en-US" sz="1200" b="1" dirty="0">
              <a:solidFill>
                <a:srgbClr val="00B0F0"/>
              </a:solidFill>
            </a:endParaRPr>
          </a:p>
        </p:txBody>
      </p:sp>
      <p:cxnSp>
        <p:nvCxnSpPr>
          <p:cNvPr id="2" name="Straight Arrow Connector 1">
            <a:extLst>
              <a:ext uri="{FF2B5EF4-FFF2-40B4-BE49-F238E27FC236}">
                <a16:creationId xmlns:a16="http://schemas.microsoft.com/office/drawing/2014/main" id="{3DC6FDA9-B10E-479F-76B0-3FB1A4968996}"/>
              </a:ext>
            </a:extLst>
          </p:cNvPr>
          <p:cNvCxnSpPr>
            <a:cxnSpLocks/>
          </p:cNvCxnSpPr>
          <p:nvPr/>
        </p:nvCxnSpPr>
        <p:spPr>
          <a:xfrm>
            <a:off x="4776128" y="2253374"/>
            <a:ext cx="1564832" cy="3036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 name="Straight Arrow Connector 2">
            <a:extLst>
              <a:ext uri="{FF2B5EF4-FFF2-40B4-BE49-F238E27FC236}">
                <a16:creationId xmlns:a16="http://schemas.microsoft.com/office/drawing/2014/main" id="{2785E154-20BC-8176-D2BE-2DF994E8F13C}"/>
              </a:ext>
            </a:extLst>
          </p:cNvPr>
          <p:cNvCxnSpPr>
            <a:cxnSpLocks/>
          </p:cNvCxnSpPr>
          <p:nvPr/>
        </p:nvCxnSpPr>
        <p:spPr>
          <a:xfrm flipV="1">
            <a:off x="4973664" y="3643023"/>
            <a:ext cx="1367296" cy="12125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 name="Straight Arrow Connector 3">
            <a:extLst>
              <a:ext uri="{FF2B5EF4-FFF2-40B4-BE49-F238E27FC236}">
                <a16:creationId xmlns:a16="http://schemas.microsoft.com/office/drawing/2014/main" id="{DE96D520-2F1A-19BA-DE24-052B462D10CC}"/>
              </a:ext>
            </a:extLst>
          </p:cNvPr>
          <p:cNvCxnSpPr>
            <a:cxnSpLocks/>
          </p:cNvCxnSpPr>
          <p:nvPr/>
        </p:nvCxnSpPr>
        <p:spPr>
          <a:xfrm flipV="1">
            <a:off x="4797368" y="3117728"/>
            <a:ext cx="1543592" cy="3406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17711982-BA0E-58E1-0D5A-C20C8B2C3903}"/>
              </a:ext>
            </a:extLst>
          </p:cNvPr>
          <p:cNvCxnSpPr>
            <a:cxnSpLocks/>
          </p:cNvCxnSpPr>
          <p:nvPr/>
        </p:nvCxnSpPr>
        <p:spPr>
          <a:xfrm flipV="1">
            <a:off x="4797368" y="4528117"/>
            <a:ext cx="1628652" cy="15823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65B74552-106A-DDFC-B0E7-7BB46E9534E6}"/>
              </a:ext>
            </a:extLst>
          </p:cNvPr>
          <p:cNvCxnSpPr>
            <a:cxnSpLocks/>
          </p:cNvCxnSpPr>
          <p:nvPr/>
        </p:nvCxnSpPr>
        <p:spPr>
          <a:xfrm>
            <a:off x="4831919" y="3486522"/>
            <a:ext cx="1543592" cy="1559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F9F0835C-67BD-B717-053A-C725D0505D1A}"/>
              </a:ext>
            </a:extLst>
          </p:cNvPr>
          <p:cNvCxnSpPr>
            <a:cxnSpLocks/>
          </p:cNvCxnSpPr>
          <p:nvPr/>
        </p:nvCxnSpPr>
        <p:spPr>
          <a:xfrm flipV="1">
            <a:off x="4973664" y="3178982"/>
            <a:ext cx="1342968" cy="16765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40B430A1-646D-05FE-D396-4D9AC22CF5A3}"/>
              </a:ext>
            </a:extLst>
          </p:cNvPr>
          <p:cNvSpPr txBox="1"/>
          <p:nvPr/>
        </p:nvSpPr>
        <p:spPr>
          <a:xfrm>
            <a:off x="145106" y="743150"/>
            <a:ext cx="11848111" cy="1077218"/>
          </a:xfrm>
          <a:prstGeom prst="rect">
            <a:avLst/>
          </a:prstGeom>
          <a:noFill/>
        </p:spPr>
        <p:txBody>
          <a:bodyPr wrap="square">
            <a:spAutoFit/>
          </a:bodyPr>
          <a:lstStyle/>
          <a:p>
            <a:r>
              <a:rPr lang="en-US" sz="3200" dirty="0"/>
              <a:t>Machine learning is the mathematical algorithms that work like </a:t>
            </a:r>
          </a:p>
          <a:p>
            <a:r>
              <a:rPr lang="en-US" sz="3200" dirty="0"/>
              <a:t>human thinking process that can do following:</a:t>
            </a:r>
          </a:p>
        </p:txBody>
      </p:sp>
    </p:spTree>
    <p:extLst>
      <p:ext uri="{BB962C8B-B14F-4D97-AF65-F5344CB8AC3E}">
        <p14:creationId xmlns:p14="http://schemas.microsoft.com/office/powerpoint/2010/main" val="2692220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0">
                                            <p:txEl>
                                              <p:pRg st="1" end="1"/>
                                            </p:txEl>
                                          </p:spTgt>
                                        </p:tgtEl>
                                        <p:attrNameLst>
                                          <p:attrName>style.visibility</p:attrName>
                                        </p:attrNameLst>
                                      </p:cBhvr>
                                      <p:to>
                                        <p:strVal val="visible"/>
                                      </p:to>
                                    </p:set>
                                    <p:animEffect transition="in" filter="fade">
                                      <p:cBhvr>
                                        <p:cTn id="11" dur="500"/>
                                        <p:tgtEl>
                                          <p:spTgt spid="20">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par>
                                <p:cTn id="17" presetID="10"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par>
                          <p:cTn id="20" fill="hold">
                            <p:stCondLst>
                              <p:cond delay="500"/>
                            </p:stCondLst>
                            <p:childTnLst>
                              <p:par>
                                <p:cTn id="21" presetID="10" presetClass="entr" presetSubtype="0" fill="hold" nodeType="afterEffect">
                                  <p:stCondLst>
                                    <p:cond delay="0"/>
                                  </p:stCondLst>
                                  <p:childTnLst>
                                    <p:set>
                                      <p:cBhvr>
                                        <p:cTn id="22" dur="1" fill="hold">
                                          <p:stCondLst>
                                            <p:cond delay="0"/>
                                          </p:stCondLst>
                                        </p:cTn>
                                        <p:tgtEl>
                                          <p:spTgt spid="20">
                                            <p:txEl>
                                              <p:pRg st="2" end="2"/>
                                            </p:txEl>
                                          </p:spTgt>
                                        </p:tgtEl>
                                        <p:attrNameLst>
                                          <p:attrName>style.visibility</p:attrName>
                                        </p:attrNameLst>
                                      </p:cBhvr>
                                      <p:to>
                                        <p:strVal val="visible"/>
                                      </p:to>
                                    </p:set>
                                    <p:animEffect transition="in" filter="fade">
                                      <p:cBhvr>
                                        <p:cTn id="23" dur="500"/>
                                        <p:tgtEl>
                                          <p:spTgt spid="20">
                                            <p:txEl>
                                              <p:pRg st="2" end="2"/>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20">
                                            <p:txEl>
                                              <p:pRg st="3" end="3"/>
                                            </p:txEl>
                                          </p:spTgt>
                                        </p:tgtEl>
                                        <p:attrNameLst>
                                          <p:attrName>style.visibility</p:attrName>
                                        </p:attrNameLst>
                                      </p:cBhvr>
                                      <p:to>
                                        <p:strVal val="visible"/>
                                      </p:to>
                                    </p:set>
                                    <p:animEffect transition="in" filter="fade">
                                      <p:cBhvr>
                                        <p:cTn id="26" dur="500"/>
                                        <p:tgtEl>
                                          <p:spTgt spid="20">
                                            <p:txEl>
                                              <p:pRg st="3" end="3"/>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500"/>
                                        <p:tgtEl>
                                          <p:spTgt spid="8"/>
                                        </p:tgtEl>
                                      </p:cBhvr>
                                    </p:animEffect>
                                  </p:childTnLst>
                                </p:cTn>
                              </p:par>
                              <p:par>
                                <p:cTn id="32" presetID="10" presetClass="entr" presetSubtype="0" fill="hold" nodeType="withEffect">
                                  <p:stCondLst>
                                    <p:cond delay="0"/>
                                  </p:stCondLst>
                                  <p:childTnLst>
                                    <p:set>
                                      <p:cBhvr>
                                        <p:cTn id="33" dur="1" fill="hold">
                                          <p:stCondLst>
                                            <p:cond delay="0"/>
                                          </p:stCondLst>
                                        </p:cTn>
                                        <p:tgtEl>
                                          <p:spTgt spid="3"/>
                                        </p:tgtEl>
                                        <p:attrNameLst>
                                          <p:attrName>style.visibility</p:attrName>
                                        </p:attrNameLst>
                                      </p:cBhvr>
                                      <p:to>
                                        <p:strVal val="visible"/>
                                      </p:to>
                                    </p:set>
                                    <p:animEffect transition="in" filter="fade">
                                      <p:cBhvr>
                                        <p:cTn id="34" dur="500"/>
                                        <p:tgtEl>
                                          <p:spTgt spid="3"/>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6"/>
                                        </p:tgtEl>
                                        <p:attrNameLst>
                                          <p:attrName>style.visibility</p:attrName>
                                        </p:attrNameLst>
                                      </p:cBhvr>
                                      <p:to>
                                        <p:strVal val="visible"/>
                                      </p:to>
                                    </p:set>
                                    <p:animEffect transition="in" filter="fade">
                                      <p:cBhvr>
                                        <p:cTn id="39" dur="500"/>
                                        <p:tgtEl>
                                          <p:spTgt spid="6"/>
                                        </p:tgtEl>
                                      </p:cBhvr>
                                    </p:animEffect>
                                  </p:childTnLst>
                                </p:cTn>
                              </p:par>
                            </p:childTnLst>
                          </p:cTn>
                        </p:par>
                        <p:par>
                          <p:cTn id="40" fill="hold">
                            <p:stCondLst>
                              <p:cond delay="500"/>
                            </p:stCondLst>
                            <p:childTnLst>
                              <p:par>
                                <p:cTn id="41" presetID="10" presetClass="entr" presetSubtype="0" fill="hold" nodeType="afterEffect">
                                  <p:stCondLst>
                                    <p:cond delay="0"/>
                                  </p:stCondLst>
                                  <p:childTnLst>
                                    <p:set>
                                      <p:cBhvr>
                                        <p:cTn id="42" dur="1" fill="hold">
                                          <p:stCondLst>
                                            <p:cond delay="0"/>
                                          </p:stCondLst>
                                        </p:cTn>
                                        <p:tgtEl>
                                          <p:spTgt spid="20">
                                            <p:txEl>
                                              <p:pRg st="4" end="4"/>
                                            </p:txEl>
                                          </p:spTgt>
                                        </p:tgtEl>
                                        <p:attrNameLst>
                                          <p:attrName>style.visibility</p:attrName>
                                        </p:attrNameLst>
                                      </p:cBhvr>
                                      <p:to>
                                        <p:strVal val="visible"/>
                                      </p:to>
                                    </p:set>
                                    <p:animEffect transition="in" filter="fade">
                                      <p:cBhvr>
                                        <p:cTn id="43" dur="500"/>
                                        <p:tgtEl>
                                          <p:spTgt spid="20">
                                            <p:txEl>
                                              <p:pRg st="4" end="4"/>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31"/>
                                        </p:tgtEl>
                                        <p:attrNameLst>
                                          <p:attrName>style.visibility</p:attrName>
                                        </p:attrNameLst>
                                      </p:cBhvr>
                                      <p:to>
                                        <p:strVal val="visible"/>
                                      </p:to>
                                    </p:set>
                                    <p:animEffect transition="in" filter="fade">
                                      <p:cBhvr>
                                        <p:cTn id="48" dur="500"/>
                                        <p:tgtEl>
                                          <p:spTgt spid="31"/>
                                        </p:tgtEl>
                                      </p:cBhvr>
                                    </p:animEffect>
                                  </p:childTnLst>
                                </p:cTn>
                              </p:par>
                            </p:childTnLst>
                          </p:cTn>
                        </p:par>
                        <p:par>
                          <p:cTn id="49" fill="hold">
                            <p:stCondLst>
                              <p:cond delay="500"/>
                            </p:stCondLst>
                            <p:childTnLst>
                              <p:par>
                                <p:cTn id="50" presetID="10" presetClass="entr" presetSubtype="0" fill="hold" nodeType="afterEffect">
                                  <p:stCondLst>
                                    <p:cond delay="0"/>
                                  </p:stCondLst>
                                  <p:childTnLst>
                                    <p:set>
                                      <p:cBhvr>
                                        <p:cTn id="51" dur="1" fill="hold">
                                          <p:stCondLst>
                                            <p:cond delay="0"/>
                                          </p:stCondLst>
                                        </p:cTn>
                                        <p:tgtEl>
                                          <p:spTgt spid="20">
                                            <p:txEl>
                                              <p:pRg st="5" end="5"/>
                                            </p:txEl>
                                          </p:spTgt>
                                        </p:tgtEl>
                                        <p:attrNameLst>
                                          <p:attrName>style.visibility</p:attrName>
                                        </p:attrNameLst>
                                      </p:cBhvr>
                                      <p:to>
                                        <p:strVal val="visible"/>
                                      </p:to>
                                    </p:set>
                                    <p:animEffect transition="in" filter="fade">
                                      <p:cBhvr>
                                        <p:cTn id="52" dur="500"/>
                                        <p:tgtEl>
                                          <p:spTgt spid="20">
                                            <p:txEl>
                                              <p:pRg st="5" end="5"/>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42" presetClass="entr" presetSubtype="0" fill="hold" grpId="0" nodeType="clickEffect">
                                  <p:stCondLst>
                                    <p:cond delay="0"/>
                                  </p:stCondLst>
                                  <p:childTnLst>
                                    <p:set>
                                      <p:cBhvr>
                                        <p:cTn id="56" dur="1" fill="hold">
                                          <p:stCondLst>
                                            <p:cond delay="0"/>
                                          </p:stCondLst>
                                        </p:cTn>
                                        <p:tgtEl>
                                          <p:spTgt spid="39"/>
                                        </p:tgtEl>
                                        <p:attrNameLst>
                                          <p:attrName>style.visibility</p:attrName>
                                        </p:attrNameLst>
                                      </p:cBhvr>
                                      <p:to>
                                        <p:strVal val="visible"/>
                                      </p:to>
                                    </p:set>
                                    <p:animEffect transition="in" filter="fade">
                                      <p:cBhvr>
                                        <p:cTn id="57" dur="1000"/>
                                        <p:tgtEl>
                                          <p:spTgt spid="39"/>
                                        </p:tgtEl>
                                      </p:cBhvr>
                                    </p:animEffect>
                                    <p:anim calcmode="lin" valueType="num">
                                      <p:cBhvr>
                                        <p:cTn id="58" dur="1000" fill="hold"/>
                                        <p:tgtEl>
                                          <p:spTgt spid="39"/>
                                        </p:tgtEl>
                                        <p:attrNameLst>
                                          <p:attrName>ppt_x</p:attrName>
                                        </p:attrNameLst>
                                      </p:cBhvr>
                                      <p:tavLst>
                                        <p:tav tm="0">
                                          <p:val>
                                            <p:strVal val="#ppt_x"/>
                                          </p:val>
                                        </p:tav>
                                        <p:tav tm="100000">
                                          <p:val>
                                            <p:strVal val="#ppt_x"/>
                                          </p:val>
                                        </p:tav>
                                      </p:tavLst>
                                    </p:anim>
                                    <p:anim calcmode="lin" valueType="num">
                                      <p:cBhvr>
                                        <p:cTn id="59" dur="1000" fill="hold"/>
                                        <p:tgtEl>
                                          <p:spTgt spid="3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9394F"/>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1D95696-E77B-C317-3211-0B17C8185CC8}"/>
              </a:ext>
            </a:extLst>
          </p:cNvPr>
          <p:cNvPicPr>
            <a:picLocks noChangeAspect="1"/>
          </p:cNvPicPr>
          <p:nvPr/>
        </p:nvPicPr>
        <p:blipFill>
          <a:blip r:embed="rId3"/>
          <a:stretch>
            <a:fillRect/>
          </a:stretch>
        </p:blipFill>
        <p:spPr>
          <a:xfrm>
            <a:off x="4443580" y="1851637"/>
            <a:ext cx="7281185" cy="4692038"/>
          </a:xfrm>
          <a:prstGeom prst="rect">
            <a:avLst/>
          </a:prstGeom>
        </p:spPr>
      </p:pic>
      <p:sp>
        <p:nvSpPr>
          <p:cNvPr id="2" name="Oval 1">
            <a:extLst>
              <a:ext uri="{FF2B5EF4-FFF2-40B4-BE49-F238E27FC236}">
                <a16:creationId xmlns:a16="http://schemas.microsoft.com/office/drawing/2014/main" id="{AE08CEEA-2F54-F409-6506-FBCA53EE902C}"/>
              </a:ext>
            </a:extLst>
          </p:cNvPr>
          <p:cNvSpPr/>
          <p:nvPr/>
        </p:nvSpPr>
        <p:spPr>
          <a:xfrm>
            <a:off x="4443580" y="3589020"/>
            <a:ext cx="1528595" cy="1508760"/>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A15B07CA-7F6E-6248-7341-747643F49401}"/>
              </a:ext>
            </a:extLst>
          </p:cNvPr>
          <p:cNvSpPr txBox="1"/>
          <p:nvPr/>
        </p:nvSpPr>
        <p:spPr>
          <a:xfrm>
            <a:off x="4621862" y="3952917"/>
            <a:ext cx="1115937" cy="646331"/>
          </a:xfrm>
          <a:prstGeom prst="rect">
            <a:avLst/>
          </a:prstGeom>
          <a:noFill/>
        </p:spPr>
        <p:txBody>
          <a:bodyPr wrap="square" rtlCol="0">
            <a:spAutoFit/>
          </a:bodyPr>
          <a:lstStyle/>
          <a:p>
            <a:pPr algn="ctr"/>
            <a:r>
              <a:rPr lang="en-US" dirty="0">
                <a:solidFill>
                  <a:schemeClr val="bg1"/>
                </a:solidFill>
                <a:latin typeface="Arial Black" panose="020B0A04020102020204" pitchFamily="34" charset="0"/>
              </a:rPr>
              <a:t>AI Output</a:t>
            </a:r>
          </a:p>
        </p:txBody>
      </p:sp>
      <p:cxnSp>
        <p:nvCxnSpPr>
          <p:cNvPr id="9" name="Straight Arrow Connector 8">
            <a:extLst>
              <a:ext uri="{FF2B5EF4-FFF2-40B4-BE49-F238E27FC236}">
                <a16:creationId xmlns:a16="http://schemas.microsoft.com/office/drawing/2014/main" id="{F12AB875-26F3-126D-5DC5-E10E6A755C71}"/>
              </a:ext>
            </a:extLst>
          </p:cNvPr>
          <p:cNvCxnSpPr>
            <a:cxnSpLocks/>
          </p:cNvCxnSpPr>
          <p:nvPr/>
        </p:nvCxnSpPr>
        <p:spPr>
          <a:xfrm>
            <a:off x="3837363" y="4343398"/>
            <a:ext cx="606217" cy="0"/>
          </a:xfrm>
          <a:prstGeom prst="straightConnector1">
            <a:avLst/>
          </a:prstGeom>
          <a:ln w="25400">
            <a:prstDash val="sysDot"/>
            <a:tailEnd type="triangle" w="lg" len="lg"/>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7CB5C35A-01AE-CBED-74FC-6287B163C053}"/>
              </a:ext>
            </a:extLst>
          </p:cNvPr>
          <p:cNvPicPr>
            <a:picLocks noChangeAspect="1"/>
          </p:cNvPicPr>
          <p:nvPr/>
        </p:nvPicPr>
        <p:blipFill>
          <a:blip r:embed="rId4"/>
          <a:stretch>
            <a:fillRect/>
          </a:stretch>
        </p:blipFill>
        <p:spPr>
          <a:xfrm>
            <a:off x="2502223" y="3752036"/>
            <a:ext cx="1335140" cy="1182727"/>
          </a:xfrm>
          <a:prstGeom prst="rect">
            <a:avLst/>
          </a:prstGeom>
        </p:spPr>
      </p:pic>
      <p:cxnSp>
        <p:nvCxnSpPr>
          <p:cNvPr id="12" name="Straight Arrow Connector 11">
            <a:extLst>
              <a:ext uri="{FF2B5EF4-FFF2-40B4-BE49-F238E27FC236}">
                <a16:creationId xmlns:a16="http://schemas.microsoft.com/office/drawing/2014/main" id="{49DDFFDC-EE7E-D911-99EE-E962DAE0B80A}"/>
              </a:ext>
            </a:extLst>
          </p:cNvPr>
          <p:cNvCxnSpPr>
            <a:cxnSpLocks/>
          </p:cNvCxnSpPr>
          <p:nvPr/>
        </p:nvCxnSpPr>
        <p:spPr>
          <a:xfrm>
            <a:off x="1970301" y="4343399"/>
            <a:ext cx="606217" cy="0"/>
          </a:xfrm>
          <a:prstGeom prst="straightConnector1">
            <a:avLst/>
          </a:prstGeom>
          <a:ln w="25400">
            <a:prstDash val="sysDot"/>
            <a:tailEnd type="triangle" w="lg" len="lg"/>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27C39F8A-8669-21B0-5E14-B4F74A962DA1}"/>
              </a:ext>
            </a:extLst>
          </p:cNvPr>
          <p:cNvPicPr>
            <a:picLocks noChangeAspect="1"/>
          </p:cNvPicPr>
          <p:nvPr/>
        </p:nvPicPr>
        <p:blipFill>
          <a:blip r:embed="rId5"/>
          <a:stretch>
            <a:fillRect/>
          </a:stretch>
        </p:blipFill>
        <p:spPr>
          <a:xfrm>
            <a:off x="543713" y="3980655"/>
            <a:ext cx="1426588" cy="725487"/>
          </a:xfrm>
          <a:prstGeom prst="rect">
            <a:avLst/>
          </a:prstGeom>
        </p:spPr>
      </p:pic>
      <p:pic>
        <p:nvPicPr>
          <p:cNvPr id="16" name="Picture 15">
            <a:extLst>
              <a:ext uri="{FF2B5EF4-FFF2-40B4-BE49-F238E27FC236}">
                <a16:creationId xmlns:a16="http://schemas.microsoft.com/office/drawing/2014/main" id="{C590BC1B-8488-1904-D115-28E1200FF177}"/>
              </a:ext>
            </a:extLst>
          </p:cNvPr>
          <p:cNvPicPr>
            <a:picLocks noChangeAspect="1"/>
          </p:cNvPicPr>
          <p:nvPr/>
        </p:nvPicPr>
        <p:blipFill>
          <a:blip r:embed="rId6"/>
          <a:stretch>
            <a:fillRect/>
          </a:stretch>
        </p:blipFill>
        <p:spPr>
          <a:xfrm>
            <a:off x="0" y="647"/>
            <a:ext cx="4621862" cy="3466397"/>
          </a:xfrm>
          <a:prstGeom prst="rect">
            <a:avLst/>
          </a:prstGeom>
        </p:spPr>
      </p:pic>
      <p:sp>
        <p:nvSpPr>
          <p:cNvPr id="18" name="TextBox 17">
            <a:extLst>
              <a:ext uri="{FF2B5EF4-FFF2-40B4-BE49-F238E27FC236}">
                <a16:creationId xmlns:a16="http://schemas.microsoft.com/office/drawing/2014/main" id="{C3BA6353-E562-07B8-3283-24ECF9978953}"/>
              </a:ext>
            </a:extLst>
          </p:cNvPr>
          <p:cNvSpPr txBox="1"/>
          <p:nvPr/>
        </p:nvSpPr>
        <p:spPr>
          <a:xfrm>
            <a:off x="58870" y="5272508"/>
            <a:ext cx="5035296" cy="1077218"/>
          </a:xfrm>
          <a:prstGeom prst="rect">
            <a:avLst/>
          </a:prstGeom>
          <a:noFill/>
        </p:spPr>
        <p:txBody>
          <a:bodyPr wrap="square" rtlCol="0">
            <a:spAutoFit/>
          </a:bodyPr>
          <a:lstStyle/>
          <a:p>
            <a:pPr algn="ctr"/>
            <a:r>
              <a:rPr lang="en-US" sz="3200" dirty="0">
                <a:solidFill>
                  <a:schemeClr val="bg1"/>
                </a:solidFill>
                <a:latin typeface="Arial Black" panose="020B0A04020102020204" pitchFamily="34" charset="0"/>
              </a:rPr>
              <a:t>AI augments decision making process</a:t>
            </a:r>
          </a:p>
        </p:txBody>
      </p:sp>
      <p:sp>
        <p:nvSpPr>
          <p:cNvPr id="5" name="TextBox 4">
            <a:extLst>
              <a:ext uri="{FF2B5EF4-FFF2-40B4-BE49-F238E27FC236}">
                <a16:creationId xmlns:a16="http://schemas.microsoft.com/office/drawing/2014/main" id="{9E9F6DC6-E986-AB8A-15CC-50F20583984D}"/>
              </a:ext>
            </a:extLst>
          </p:cNvPr>
          <p:cNvSpPr txBox="1"/>
          <p:nvPr/>
        </p:nvSpPr>
        <p:spPr>
          <a:xfrm>
            <a:off x="5207877" y="617724"/>
            <a:ext cx="5035296" cy="584775"/>
          </a:xfrm>
          <a:prstGeom prst="rect">
            <a:avLst/>
          </a:prstGeom>
          <a:noFill/>
        </p:spPr>
        <p:txBody>
          <a:bodyPr wrap="square" rtlCol="0">
            <a:spAutoFit/>
          </a:bodyPr>
          <a:lstStyle/>
          <a:p>
            <a:pPr algn="ctr"/>
            <a:r>
              <a:rPr lang="en-US" sz="3200" dirty="0">
                <a:solidFill>
                  <a:schemeClr val="bg1"/>
                </a:solidFill>
                <a:latin typeface="Arial Black" panose="020B0A04020102020204" pitchFamily="34" charset="0"/>
              </a:rPr>
              <a:t>SUMMARY</a:t>
            </a:r>
          </a:p>
        </p:txBody>
      </p:sp>
    </p:spTree>
    <p:extLst>
      <p:ext uri="{BB962C8B-B14F-4D97-AF65-F5344CB8AC3E}">
        <p14:creationId xmlns:p14="http://schemas.microsoft.com/office/powerpoint/2010/main" val="377318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p:bldP spid="18"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9394F"/>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272704C-33C0-C19F-3343-2910083FA4C5}"/>
              </a:ext>
            </a:extLst>
          </p:cNvPr>
          <p:cNvPicPr>
            <a:picLocks noChangeAspect="1"/>
          </p:cNvPicPr>
          <p:nvPr/>
        </p:nvPicPr>
        <p:blipFill rotWithShape="1">
          <a:blip r:embed="rId2"/>
          <a:srcRect r="-1" b="2042"/>
          <a:stretch/>
        </p:blipFill>
        <p:spPr>
          <a:xfrm>
            <a:off x="20" y="10"/>
            <a:ext cx="9272902" cy="6857990"/>
          </a:xfrm>
          <a:custGeom>
            <a:avLst/>
            <a:gdLst/>
            <a:ahLst/>
            <a:cxnLst/>
            <a:rect l="l" t="t" r="r" b="b"/>
            <a:pathLst>
              <a:path w="9272922" h="6858000">
                <a:moveTo>
                  <a:pt x="0" y="0"/>
                </a:moveTo>
                <a:lnTo>
                  <a:pt x="1733417" y="0"/>
                </a:lnTo>
                <a:lnTo>
                  <a:pt x="3307976" y="0"/>
                </a:lnTo>
                <a:lnTo>
                  <a:pt x="8126249" y="0"/>
                </a:lnTo>
                <a:lnTo>
                  <a:pt x="8138896" y="31774"/>
                </a:lnTo>
                <a:cubicBezTo>
                  <a:pt x="9193904" y="2682457"/>
                  <a:pt x="9193904" y="2682457"/>
                  <a:pt x="9193904" y="2682457"/>
                </a:cubicBezTo>
                <a:cubicBezTo>
                  <a:pt x="9299262" y="2988100"/>
                  <a:pt x="9299262" y="3446565"/>
                  <a:pt x="9193904" y="3752208"/>
                </a:cubicBezTo>
                <a:cubicBezTo>
                  <a:pt x="8709916" y="4968215"/>
                  <a:pt x="8331802" y="5918220"/>
                  <a:pt x="8036400" y="6660411"/>
                </a:cubicBezTo>
                <a:lnTo>
                  <a:pt x="7957938" y="6857542"/>
                </a:lnTo>
                <a:lnTo>
                  <a:pt x="3307976" y="6857542"/>
                </a:lnTo>
                <a:lnTo>
                  <a:pt x="3307976" y="6858000"/>
                </a:lnTo>
                <a:lnTo>
                  <a:pt x="0" y="6858000"/>
                </a:lnTo>
                <a:close/>
              </a:path>
            </a:pathLst>
          </a:custGeom>
        </p:spPr>
      </p:pic>
    </p:spTree>
    <p:extLst>
      <p:ext uri="{BB962C8B-B14F-4D97-AF65-F5344CB8AC3E}">
        <p14:creationId xmlns:p14="http://schemas.microsoft.com/office/powerpoint/2010/main" val="4203913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2" name="Picture 1">
            <a:extLst>
              <a:ext uri="{FF2B5EF4-FFF2-40B4-BE49-F238E27FC236}">
                <a16:creationId xmlns:a16="http://schemas.microsoft.com/office/drawing/2014/main" id="{A3E084DB-1DEA-786D-5512-FF9A4D41C31A}"/>
              </a:ext>
            </a:extLst>
          </p:cNvPr>
          <p:cNvPicPr>
            <a:picLocks noChangeAspect="1"/>
          </p:cNvPicPr>
          <p:nvPr/>
        </p:nvPicPr>
        <p:blipFill rotWithShape="1">
          <a:blip r:embed="rId3"/>
          <a:srcRect r="7093" b="-1"/>
          <a:stretch/>
        </p:blipFill>
        <p:spPr>
          <a:xfrm>
            <a:off x="-1504" y="1282"/>
            <a:ext cx="12191980" cy="6856718"/>
          </a:xfrm>
          <a:prstGeom prst="rect">
            <a:avLst/>
          </a:prstGeom>
        </p:spPr>
      </p:pic>
      <p:pic>
        <p:nvPicPr>
          <p:cNvPr id="3" name="Picture 2">
            <a:extLst>
              <a:ext uri="{FF2B5EF4-FFF2-40B4-BE49-F238E27FC236}">
                <a16:creationId xmlns:a16="http://schemas.microsoft.com/office/drawing/2014/main" id="{4871BC65-06C4-454C-24BE-32E0DE40A70A}"/>
              </a:ext>
            </a:extLst>
          </p:cNvPr>
          <p:cNvPicPr>
            <a:picLocks noChangeAspect="1"/>
          </p:cNvPicPr>
          <p:nvPr/>
        </p:nvPicPr>
        <p:blipFill>
          <a:blip r:embed="rId4"/>
          <a:stretch>
            <a:fillRect/>
          </a:stretch>
        </p:blipFill>
        <p:spPr>
          <a:xfrm>
            <a:off x="9268967" y="213128"/>
            <a:ext cx="2203895" cy="935817"/>
          </a:xfrm>
          <a:prstGeom prst="rect">
            <a:avLst/>
          </a:prstGeom>
        </p:spPr>
      </p:pic>
    </p:spTree>
    <p:extLst>
      <p:ext uri="{BB962C8B-B14F-4D97-AF65-F5344CB8AC3E}">
        <p14:creationId xmlns:p14="http://schemas.microsoft.com/office/powerpoint/2010/main" val="22335732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EE6BD388-DEBF-5482-EC7F-9CF6C332854E}"/>
              </a:ext>
            </a:extLst>
          </p:cNvPr>
          <p:cNvPicPr>
            <a:picLocks noChangeAspect="1"/>
          </p:cNvPicPr>
          <p:nvPr/>
        </p:nvPicPr>
        <p:blipFill rotWithShape="1">
          <a:blip r:embed="rId3">
            <a:alphaModFix amt="35000"/>
          </a:blip>
          <a:srcRect t="4146" b="11371"/>
          <a:stretch/>
        </p:blipFill>
        <p:spPr>
          <a:xfrm>
            <a:off x="20" y="10"/>
            <a:ext cx="12191980" cy="6857990"/>
          </a:xfrm>
          <a:prstGeom prst="rect">
            <a:avLst/>
          </a:prstGeom>
        </p:spPr>
      </p:pic>
      <p:sp>
        <p:nvSpPr>
          <p:cNvPr id="2" name="TextBox 1">
            <a:extLst>
              <a:ext uri="{FF2B5EF4-FFF2-40B4-BE49-F238E27FC236}">
                <a16:creationId xmlns:a16="http://schemas.microsoft.com/office/drawing/2014/main" id="{D1781457-9D8D-77FC-8CD3-888E200D59DF}"/>
              </a:ext>
            </a:extLst>
          </p:cNvPr>
          <p:cNvSpPr txBox="1"/>
          <p:nvPr/>
        </p:nvSpPr>
        <p:spPr>
          <a:xfrm>
            <a:off x="5547360" y="1579880"/>
            <a:ext cx="6751320" cy="3483610"/>
          </a:xfrm>
          <a:prstGeom prst="rect">
            <a:avLst/>
          </a:prstGeom>
        </p:spPr>
        <p:txBody>
          <a:bodyPr vert="horz" lIns="91440" tIns="45720" rIns="91440" bIns="45720" rtlCol="0">
            <a:normAutofit/>
          </a:bodyPr>
          <a:lstStyle/>
          <a:p>
            <a:pPr>
              <a:lnSpc>
                <a:spcPct val="90000"/>
              </a:lnSpc>
              <a:spcAft>
                <a:spcPts val="600"/>
              </a:spcAft>
            </a:pPr>
            <a:r>
              <a:rPr lang="en-US" sz="6000" dirty="0">
                <a:solidFill>
                  <a:srgbClr val="FFFFFF"/>
                </a:solidFill>
              </a:rPr>
              <a:t>AI is the latest technology that augments decision making process.</a:t>
            </a:r>
          </a:p>
        </p:txBody>
      </p:sp>
      <p:pic>
        <p:nvPicPr>
          <p:cNvPr id="4" name="Picture 3">
            <a:extLst>
              <a:ext uri="{FF2B5EF4-FFF2-40B4-BE49-F238E27FC236}">
                <a16:creationId xmlns:a16="http://schemas.microsoft.com/office/drawing/2014/main" id="{C41FC5F2-CBC3-EB99-93CE-993701A19E0A}"/>
              </a:ext>
            </a:extLst>
          </p:cNvPr>
          <p:cNvPicPr>
            <a:picLocks noChangeAspect="1"/>
          </p:cNvPicPr>
          <p:nvPr/>
        </p:nvPicPr>
        <p:blipFill>
          <a:blip r:embed="rId4"/>
          <a:stretch>
            <a:fillRect/>
          </a:stretch>
        </p:blipFill>
        <p:spPr>
          <a:xfrm>
            <a:off x="9268967" y="213128"/>
            <a:ext cx="2203895" cy="935817"/>
          </a:xfrm>
          <a:prstGeom prst="rect">
            <a:avLst/>
          </a:prstGeom>
        </p:spPr>
      </p:pic>
    </p:spTree>
    <p:extLst>
      <p:ext uri="{BB962C8B-B14F-4D97-AF65-F5344CB8AC3E}">
        <p14:creationId xmlns:p14="http://schemas.microsoft.com/office/powerpoint/2010/main" val="2534402069"/>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5" name="Rectangle 2054">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Where is Artificial Intelligence Used Today? | by Roger Brown | Becoming  Human: Artificial Intelligence Magazine">
            <a:extLst>
              <a:ext uri="{FF2B5EF4-FFF2-40B4-BE49-F238E27FC236}">
                <a16:creationId xmlns:a16="http://schemas.microsoft.com/office/drawing/2014/main" id="{40051506-E949-1566-7AF0-560C0DFD405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3047" y="10"/>
            <a:ext cx="12191999" cy="6857990"/>
          </a:xfrm>
          <a:prstGeom prst="rect">
            <a:avLst/>
          </a:prstGeom>
          <a:noFill/>
          <a:extLst>
            <a:ext uri="{909E8E84-426E-40DD-AFC4-6F175D3DCCD1}">
              <a14:hiddenFill xmlns:a14="http://schemas.microsoft.com/office/drawing/2010/main">
                <a:solidFill>
                  <a:srgbClr val="FFFFFF"/>
                </a:solidFill>
              </a14:hiddenFill>
            </a:ext>
          </a:extLst>
        </p:spPr>
      </p:pic>
      <p:sp>
        <p:nvSpPr>
          <p:cNvPr id="2057" name="Rectangle 2056">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4E88A45F-EBE3-FBFF-693E-894125FBD447}"/>
              </a:ext>
            </a:extLst>
          </p:cNvPr>
          <p:cNvSpPr txBox="1"/>
          <p:nvPr/>
        </p:nvSpPr>
        <p:spPr>
          <a:xfrm>
            <a:off x="474345" y="3388994"/>
            <a:ext cx="4863465" cy="1242853"/>
          </a:xfrm>
          <a:prstGeom prst="rect">
            <a:avLst/>
          </a:prstGeom>
          <a:effectLst>
            <a:outerShdw blurRad="50800" dist="38100" dir="2700000" algn="tl" rotWithShape="0">
              <a:prstClr val="black">
                <a:alpha val="40000"/>
              </a:prstClr>
            </a:outerShdw>
          </a:effectLst>
        </p:spPr>
        <p:txBody>
          <a:bodyPr vert="horz" lIns="91440" tIns="45720" rIns="91440" bIns="45720" rtlCol="0" anchor="b">
            <a:noAutofit/>
          </a:bodyPr>
          <a:lstStyle/>
          <a:p>
            <a:pPr algn="ctr">
              <a:lnSpc>
                <a:spcPct val="90000"/>
              </a:lnSpc>
              <a:spcBef>
                <a:spcPct val="0"/>
              </a:spcBef>
              <a:spcAft>
                <a:spcPts val="600"/>
              </a:spcAft>
            </a:pPr>
            <a:r>
              <a:rPr lang="en-US" sz="5400" dirty="0">
                <a:solidFill>
                  <a:srgbClr val="FFFFFF"/>
                </a:solidFill>
                <a:latin typeface="Arial Black" panose="020B0A04020102020204" pitchFamily="34" charset="0"/>
                <a:ea typeface="+mj-ea"/>
                <a:cs typeface="+mj-cs"/>
              </a:rPr>
              <a:t>Where do we Run </a:t>
            </a:r>
          </a:p>
          <a:p>
            <a:pPr algn="ctr">
              <a:lnSpc>
                <a:spcPct val="90000"/>
              </a:lnSpc>
              <a:spcBef>
                <a:spcPct val="0"/>
              </a:spcBef>
              <a:spcAft>
                <a:spcPts val="600"/>
              </a:spcAft>
            </a:pPr>
            <a:r>
              <a:rPr lang="en-US" sz="5400" dirty="0">
                <a:solidFill>
                  <a:srgbClr val="FFFFFF"/>
                </a:solidFill>
                <a:latin typeface="Arial Black" panose="020B0A04020102020204" pitchFamily="34" charset="0"/>
                <a:ea typeface="+mj-ea"/>
                <a:cs typeface="+mj-cs"/>
              </a:rPr>
              <a:t>AI</a:t>
            </a:r>
          </a:p>
          <a:p>
            <a:pPr algn="ctr">
              <a:lnSpc>
                <a:spcPct val="90000"/>
              </a:lnSpc>
              <a:spcBef>
                <a:spcPct val="0"/>
              </a:spcBef>
              <a:spcAft>
                <a:spcPts val="600"/>
              </a:spcAft>
            </a:pPr>
            <a:r>
              <a:rPr lang="en-US" sz="5400" dirty="0">
                <a:solidFill>
                  <a:srgbClr val="FFFFFF"/>
                </a:solidFill>
                <a:latin typeface="Arial Black" panose="020B0A04020102020204" pitchFamily="34" charset="0"/>
                <a:ea typeface="+mj-ea"/>
                <a:cs typeface="+mj-cs"/>
              </a:rPr>
              <a:t>For Decision</a:t>
            </a:r>
          </a:p>
          <a:p>
            <a:pPr algn="ctr">
              <a:lnSpc>
                <a:spcPct val="90000"/>
              </a:lnSpc>
              <a:spcBef>
                <a:spcPct val="0"/>
              </a:spcBef>
              <a:spcAft>
                <a:spcPts val="600"/>
              </a:spcAft>
            </a:pPr>
            <a:r>
              <a:rPr lang="en-US" sz="5400" dirty="0">
                <a:solidFill>
                  <a:srgbClr val="FFFFFF"/>
                </a:solidFill>
                <a:latin typeface="Arial Black" panose="020B0A04020102020204" pitchFamily="34" charset="0"/>
                <a:ea typeface="+mj-ea"/>
                <a:cs typeface="+mj-cs"/>
              </a:rPr>
              <a:t>Making</a:t>
            </a:r>
          </a:p>
        </p:txBody>
      </p:sp>
      <p:pic>
        <p:nvPicPr>
          <p:cNvPr id="3" name="Picture 2">
            <a:extLst>
              <a:ext uri="{FF2B5EF4-FFF2-40B4-BE49-F238E27FC236}">
                <a16:creationId xmlns:a16="http://schemas.microsoft.com/office/drawing/2014/main" id="{67140C39-4AF7-7B93-9B49-ECA09F29DA10}"/>
              </a:ext>
            </a:extLst>
          </p:cNvPr>
          <p:cNvPicPr>
            <a:picLocks noChangeAspect="1"/>
          </p:cNvPicPr>
          <p:nvPr/>
        </p:nvPicPr>
        <p:blipFill>
          <a:blip r:embed="rId4"/>
          <a:stretch>
            <a:fillRect/>
          </a:stretch>
        </p:blipFill>
        <p:spPr>
          <a:xfrm>
            <a:off x="9268967" y="213128"/>
            <a:ext cx="2203895" cy="935817"/>
          </a:xfrm>
          <a:prstGeom prst="rect">
            <a:avLst/>
          </a:prstGeom>
        </p:spPr>
      </p:pic>
    </p:spTree>
    <p:extLst>
      <p:ext uri="{BB962C8B-B14F-4D97-AF65-F5344CB8AC3E}">
        <p14:creationId xmlns:p14="http://schemas.microsoft.com/office/powerpoint/2010/main" val="13076787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5">
            <a:extLst>
              <a:ext uri="{FF2B5EF4-FFF2-40B4-BE49-F238E27FC236}">
                <a16:creationId xmlns:a16="http://schemas.microsoft.com/office/drawing/2014/main" id="{07322A9E-F1EC-405E-8971-BA906EFFCC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29674" y="1290909"/>
            <a:ext cx="9702800" cy="5573512"/>
          </a:xfrm>
          <a:custGeom>
            <a:avLst/>
            <a:gdLst>
              <a:gd name="T0" fmla="*/ 1752 w 2038"/>
              <a:gd name="T1" fmla="*/ 1169 h 1169"/>
              <a:gd name="T2" fmla="*/ 1487 w 2038"/>
              <a:gd name="T3" fmla="*/ 334 h 1169"/>
              <a:gd name="T4" fmla="*/ 860 w 2038"/>
              <a:gd name="T5" fmla="*/ 22 h 1169"/>
              <a:gd name="T6" fmla="*/ 199 w 2038"/>
              <a:gd name="T7" fmla="*/ 318 h 1169"/>
              <a:gd name="T8" fmla="*/ 399 w 2038"/>
              <a:gd name="T9" fmla="*/ 1165 h 1169"/>
            </a:gdLst>
            <a:ahLst/>
            <a:cxnLst>
              <a:cxn ang="0">
                <a:pos x="T0" y="T1"/>
              </a:cxn>
              <a:cxn ang="0">
                <a:pos x="T2" y="T3"/>
              </a:cxn>
              <a:cxn ang="0">
                <a:pos x="T4" y="T5"/>
              </a:cxn>
              <a:cxn ang="0">
                <a:pos x="T6" y="T7"/>
              </a:cxn>
              <a:cxn ang="0">
                <a:pos x="T8" y="T9"/>
              </a:cxn>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Freeform 6">
            <a:extLst>
              <a:ext uri="{FF2B5EF4-FFF2-40B4-BE49-F238E27FC236}">
                <a16:creationId xmlns:a16="http://schemas.microsoft.com/office/drawing/2014/main" id="{A5704422-1118-4FD1-95AD-29A064EB80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70451" y="2010741"/>
            <a:ext cx="7373938" cy="4848892"/>
          </a:xfrm>
          <a:custGeom>
            <a:avLst/>
            <a:gdLst>
              <a:gd name="T0" fmla="*/ 1025 w 1549"/>
              <a:gd name="T1" fmla="*/ 1016 h 1017"/>
              <a:gd name="T2" fmla="*/ 1443 w 1549"/>
              <a:gd name="T3" fmla="*/ 592 h 1017"/>
              <a:gd name="T4" fmla="*/ 782 w 1549"/>
              <a:gd name="T5" fmla="*/ 53 h 1017"/>
              <a:gd name="T6" fmla="*/ 150 w 1549"/>
              <a:gd name="T7" fmla="*/ 329 h 1017"/>
              <a:gd name="T8" fmla="*/ 477 w 1549"/>
              <a:gd name="T9" fmla="*/ 1017 h 1017"/>
            </a:gdLst>
            <a:ahLst/>
            <a:cxnLst>
              <a:cxn ang="0">
                <a:pos x="T0" y="T1"/>
              </a:cxn>
              <a:cxn ang="0">
                <a:pos x="T2" y="T3"/>
              </a:cxn>
              <a:cxn ang="0">
                <a:pos x="T4" y="T5"/>
              </a:cxn>
              <a:cxn ang="0">
                <a:pos x="T6" y="T7"/>
              </a:cxn>
              <a:cxn ang="0">
                <a:pos x="T8" y="T9"/>
              </a:cxn>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Freeform 7">
            <a:extLst>
              <a:ext uri="{FF2B5EF4-FFF2-40B4-BE49-F238E27FC236}">
                <a16:creationId xmlns:a16="http://schemas.microsoft.com/office/drawing/2014/main" id="{A88B2AAA-B805-498E-A9E6-98B8858554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251351" y="1780905"/>
            <a:ext cx="8035925" cy="5083516"/>
          </a:xfrm>
          <a:custGeom>
            <a:avLst/>
            <a:gdLst>
              <a:gd name="T0" fmla="*/ 1302 w 1688"/>
              <a:gd name="T1" fmla="*/ 1066 h 1066"/>
              <a:gd name="T2" fmla="*/ 1613 w 1688"/>
              <a:gd name="T3" fmla="*/ 850 h 1066"/>
              <a:gd name="T4" fmla="*/ 1517 w 1688"/>
              <a:gd name="T5" fmla="*/ 471 h 1066"/>
              <a:gd name="T6" fmla="*/ 798 w 1688"/>
              <a:gd name="T7" fmla="*/ 28 h 1066"/>
              <a:gd name="T8" fmla="*/ 181 w 1688"/>
              <a:gd name="T9" fmla="*/ 333 h 1066"/>
              <a:gd name="T10" fmla="*/ 420 w 1688"/>
              <a:gd name="T11" fmla="*/ 1066 h 1066"/>
            </a:gdLst>
            <a:ahLst/>
            <a:cxnLst>
              <a:cxn ang="0">
                <a:pos x="T0" y="T1"/>
              </a:cxn>
              <a:cxn ang="0">
                <a:pos x="T2" y="T3"/>
              </a:cxn>
              <a:cxn ang="0">
                <a:pos x="T4" y="T5"/>
              </a:cxn>
              <a:cxn ang="0">
                <a:pos x="T6" y="T7"/>
              </a:cxn>
              <a:cxn ang="0">
                <a:pos x="T8" y="T9"/>
              </a:cxn>
              <a:cxn ang="0">
                <a:pos x="T10" y="T11"/>
              </a:cxn>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Freeform 8">
            <a:extLst>
              <a:ext uri="{FF2B5EF4-FFF2-40B4-BE49-F238E27FC236}">
                <a16:creationId xmlns:a16="http://schemas.microsoft.com/office/drawing/2014/main" id="{9B8051E0-19D7-43E1-BFD9-E6DBFEB3A3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061" y="542347"/>
            <a:ext cx="10334625" cy="6322075"/>
          </a:xfrm>
          <a:custGeom>
            <a:avLst/>
            <a:gdLst>
              <a:gd name="T0" fmla="*/ 1873 w 2171"/>
              <a:gd name="T1" fmla="*/ 1326 h 1326"/>
              <a:gd name="T2" fmla="*/ 1609 w 2171"/>
              <a:gd name="T3" fmla="*/ 473 h 1326"/>
              <a:gd name="T4" fmla="*/ 880 w 2171"/>
              <a:gd name="T5" fmla="*/ 63 h 1326"/>
              <a:gd name="T6" fmla="*/ 0 w 2171"/>
              <a:gd name="T7" fmla="*/ 423 h 1326"/>
            </a:gdLst>
            <a:ahLst/>
            <a:cxnLst>
              <a:cxn ang="0">
                <a:pos x="T0" y="T1"/>
              </a:cxn>
              <a:cxn ang="0">
                <a:pos x="T2" y="T3"/>
              </a:cxn>
              <a:cxn ang="0">
                <a:pos x="T4" y="T5"/>
              </a:cxn>
              <a:cxn ang="0">
                <a:pos x="T6" y="T7"/>
              </a:cxn>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Freeform 9">
            <a:extLst>
              <a:ext uri="{FF2B5EF4-FFF2-40B4-BE49-F238E27FC236}">
                <a16:creationId xmlns:a16="http://schemas.microsoft.com/office/drawing/2014/main" id="{4EDB2B02-86A2-46F5-A4BE-B7D9B10411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701" y="6178751"/>
            <a:ext cx="504825" cy="681527"/>
          </a:xfrm>
          <a:custGeom>
            <a:avLst/>
            <a:gdLst>
              <a:gd name="T0" fmla="*/ 0 w 106"/>
              <a:gd name="T1" fmla="*/ 0 h 143"/>
              <a:gd name="T2" fmla="*/ 106 w 106"/>
              <a:gd name="T3" fmla="*/ 143 h 143"/>
            </a:gdLst>
            <a:ahLst/>
            <a:cxnLst>
              <a:cxn ang="0">
                <a:pos x="T0" y="T1"/>
              </a:cxn>
              <a:cxn ang="0">
                <a:pos x="T2" y="T3"/>
              </a:cxn>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Freeform 10">
            <a:extLst>
              <a:ext uri="{FF2B5EF4-FFF2-40B4-BE49-F238E27FC236}">
                <a16:creationId xmlns:a16="http://schemas.microsoft.com/office/drawing/2014/main" id="{43954639-FB5D-41F4-9560-6F6DFE7784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061" y="-59376"/>
            <a:ext cx="11091863" cy="6923796"/>
          </a:xfrm>
          <a:custGeom>
            <a:avLst/>
            <a:gdLst>
              <a:gd name="T0" fmla="*/ 2046 w 2330"/>
              <a:gd name="T1" fmla="*/ 1452 h 1452"/>
              <a:gd name="T2" fmla="*/ 1813 w 2330"/>
              <a:gd name="T3" fmla="*/ 601 h 1452"/>
              <a:gd name="T4" fmla="*/ 956 w 2330"/>
              <a:gd name="T5" fmla="*/ 97 h 1452"/>
              <a:gd name="T6" fmla="*/ 0 w 2330"/>
              <a:gd name="T7" fmla="*/ 366 h 1452"/>
            </a:gdLst>
            <a:ahLst/>
            <a:cxnLst>
              <a:cxn ang="0">
                <a:pos x="T0" y="T1"/>
              </a:cxn>
              <a:cxn ang="0">
                <a:pos x="T2" y="T3"/>
              </a:cxn>
              <a:cxn ang="0">
                <a:pos x="T4" y="T5"/>
              </a:cxn>
              <a:cxn ang="0">
                <a:pos x="T6" y="T7"/>
              </a:cxn>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Freeform 12">
            <a:extLst>
              <a:ext uri="{FF2B5EF4-FFF2-40B4-BE49-F238E27FC236}">
                <a16:creationId xmlns:a16="http://schemas.microsoft.com/office/drawing/2014/main" id="{E898931C-0323-41FA-A036-20F818B1FF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061" y="-1916"/>
            <a:ext cx="1057275" cy="614491"/>
          </a:xfrm>
          <a:custGeom>
            <a:avLst/>
            <a:gdLst>
              <a:gd name="T0" fmla="*/ 222 w 222"/>
              <a:gd name="T1" fmla="*/ 0 h 129"/>
              <a:gd name="T2" fmla="*/ 0 w 222"/>
              <a:gd name="T3" fmla="*/ 129 h 129"/>
            </a:gdLst>
            <a:ahLst/>
            <a:cxnLst>
              <a:cxn ang="0">
                <a:pos x="T0" y="T1"/>
              </a:cxn>
              <a:cxn ang="0">
                <a:pos x="T2" y="T3"/>
              </a:cxn>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Freeform 14">
            <a:extLst>
              <a:ext uri="{FF2B5EF4-FFF2-40B4-BE49-F238E27FC236}">
                <a16:creationId xmlns:a16="http://schemas.microsoft.com/office/drawing/2014/main" id="{89AFE9DD-0792-4B98-B4EB-97ACA17E6A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701" y="-6705"/>
            <a:ext cx="595313" cy="352734"/>
          </a:xfrm>
          <a:custGeom>
            <a:avLst/>
            <a:gdLst>
              <a:gd name="T0" fmla="*/ 125 w 125"/>
              <a:gd name="T1" fmla="*/ 0 h 74"/>
              <a:gd name="T2" fmla="*/ 0 w 125"/>
              <a:gd name="T3" fmla="*/ 74 h 74"/>
            </a:gdLst>
            <a:ahLst/>
            <a:cxnLst>
              <a:cxn ang="0">
                <a:pos x="T0" y="T1"/>
              </a:cxn>
              <a:cxn ang="0">
                <a:pos x="T2" y="T3"/>
              </a:cxn>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Freeform 16">
            <a:extLst>
              <a:ext uri="{FF2B5EF4-FFF2-40B4-BE49-F238E27FC236}">
                <a16:creationId xmlns:a16="http://schemas.microsoft.com/office/drawing/2014/main" id="{3981F5C4-9AE1-404E-AF44-A4E6DB374F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061" y="-1916"/>
            <a:ext cx="357188" cy="213875"/>
          </a:xfrm>
          <a:custGeom>
            <a:avLst/>
            <a:gdLst>
              <a:gd name="T0" fmla="*/ 75 w 75"/>
              <a:gd name="T1" fmla="*/ 0 h 45"/>
              <a:gd name="T2" fmla="*/ 0 w 75"/>
              <a:gd name="T3" fmla="*/ 45 h 45"/>
            </a:gdLst>
            <a:ahLst/>
            <a:cxnLst>
              <a:cxn ang="0">
                <a:pos x="T0" y="T1"/>
              </a:cxn>
              <a:cxn ang="0">
                <a:pos x="T2" y="T3"/>
              </a:cxn>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Freeform 11">
            <a:extLst>
              <a:ext uri="{FF2B5EF4-FFF2-40B4-BE49-F238E27FC236}">
                <a16:creationId xmlns:a16="http://schemas.microsoft.com/office/drawing/2014/main" id="{763C1781-8726-4FAC-8C45-FF40376BE4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426601" y="-1916"/>
            <a:ext cx="5788025" cy="6847184"/>
          </a:xfrm>
          <a:custGeom>
            <a:avLst/>
            <a:gdLst>
              <a:gd name="T0" fmla="*/ 1094 w 1216"/>
              <a:gd name="T1" fmla="*/ 1436 h 1436"/>
              <a:gd name="T2" fmla="*/ 709 w 1216"/>
              <a:gd name="T3" fmla="*/ 551 h 1436"/>
              <a:gd name="T4" fmla="*/ 0 w 1216"/>
              <a:gd name="T5" fmla="*/ 0 h 1436"/>
            </a:gdLst>
            <a:ahLst/>
            <a:cxnLst>
              <a:cxn ang="0">
                <a:pos x="T0" y="T1"/>
              </a:cxn>
              <a:cxn ang="0">
                <a:pos x="T2" y="T3"/>
              </a:cxn>
              <a:cxn ang="0">
                <a:pos x="T4" y="T5"/>
              </a:cxn>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Freeform 21">
            <a:extLst>
              <a:ext uri="{FF2B5EF4-FFF2-40B4-BE49-F238E27FC236}">
                <a16:creationId xmlns:a16="http://schemas.microsoft.com/office/drawing/2014/main" id="{301491B5-56C7-43DC-A3D9-861EECCA05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9235014" y="2872"/>
            <a:ext cx="2951163" cy="2555325"/>
          </a:xfrm>
          <a:custGeom>
            <a:avLst/>
            <a:gdLst>
              <a:gd name="T0" fmla="*/ 620 w 620"/>
              <a:gd name="T1" fmla="*/ 536 h 536"/>
              <a:gd name="T2" fmla="*/ 0 w 620"/>
              <a:gd name="T3" fmla="*/ 0 h 536"/>
            </a:gdLst>
            <a:ahLst/>
            <a:cxnLst>
              <a:cxn ang="0">
                <a:pos x="T0" y="T1"/>
              </a:cxn>
              <a:cxn ang="0">
                <a:pos x="T2" y="T3"/>
              </a:cxn>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Subtitle 2">
            <a:extLst>
              <a:ext uri="{FF2B5EF4-FFF2-40B4-BE49-F238E27FC236}">
                <a16:creationId xmlns:a16="http://schemas.microsoft.com/office/drawing/2014/main" id="{52DACFB9-5150-FE2D-AC17-DE797B9F1D02}"/>
              </a:ext>
            </a:extLst>
          </p:cNvPr>
          <p:cNvSpPr txBox="1">
            <a:spLocks/>
          </p:cNvSpPr>
          <p:nvPr/>
        </p:nvSpPr>
        <p:spPr>
          <a:xfrm>
            <a:off x="6887142" y="5023865"/>
            <a:ext cx="5257137" cy="1831263"/>
          </a:xfrm>
          <a:prstGeom prst="rect">
            <a:avLst/>
          </a:prstGeom>
        </p:spPr>
        <p:txBody>
          <a:bodyPr vert="horz" lIns="91440" tIns="45720" rIns="91440" bIns="45720" rtlCol="0" anchor="b">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ct val="0"/>
              </a:spcBef>
              <a:spcAft>
                <a:spcPts val="600"/>
              </a:spcAft>
              <a:buNone/>
            </a:pPr>
            <a:r>
              <a:rPr lang="en-US" sz="4000" b="1" dirty="0">
                <a:solidFill>
                  <a:srgbClr val="FF0000"/>
                </a:solidFill>
                <a:ea typeface="+mj-ea"/>
                <a:cs typeface="+mj-cs"/>
              </a:rPr>
              <a:t>AI Business Value? </a:t>
            </a:r>
          </a:p>
          <a:p>
            <a:pPr marL="0" indent="0" algn="ctr">
              <a:spcBef>
                <a:spcPct val="0"/>
              </a:spcBef>
              <a:spcAft>
                <a:spcPts val="600"/>
              </a:spcAft>
              <a:buNone/>
            </a:pPr>
            <a:r>
              <a:rPr lang="en-US" sz="4000" b="1" dirty="0">
                <a:solidFill>
                  <a:srgbClr val="FF0000"/>
                </a:solidFill>
                <a:ea typeface="+mj-ea"/>
                <a:cs typeface="+mj-cs"/>
              </a:rPr>
              <a:t>ALL Economy Sectors!!!</a:t>
            </a:r>
          </a:p>
        </p:txBody>
      </p:sp>
      <p:sp>
        <p:nvSpPr>
          <p:cNvPr id="33" name="Freeform 22">
            <a:extLst>
              <a:ext uri="{FF2B5EF4-FFF2-40B4-BE49-F238E27FC236}">
                <a16:creationId xmlns:a16="http://schemas.microsoft.com/office/drawing/2014/main" id="{237E2353-22DF-46E0-A200-FB30F8F394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0020826" y="-1916"/>
            <a:ext cx="2165350" cy="1358265"/>
          </a:xfrm>
          <a:custGeom>
            <a:avLst/>
            <a:gdLst>
              <a:gd name="T0" fmla="*/ 0 w 455"/>
              <a:gd name="T1" fmla="*/ 0 h 285"/>
              <a:gd name="T2" fmla="*/ 455 w 455"/>
              <a:gd name="T3" fmla="*/ 285 h 285"/>
            </a:gdLst>
            <a:ahLst/>
            <a:cxnLst>
              <a:cxn ang="0">
                <a:pos x="T0" y="T1"/>
              </a:cxn>
              <a:cxn ang="0">
                <a:pos x="T2" y="T3"/>
              </a:cxn>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Freeform 23">
            <a:extLst>
              <a:ext uri="{FF2B5EF4-FFF2-40B4-BE49-F238E27FC236}">
                <a16:creationId xmlns:a16="http://schemas.microsoft.com/office/drawing/2014/main" id="{DD6138DB-057B-45F7-A5F4-E7BFDA20D0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90826" y="-1916"/>
            <a:ext cx="895350" cy="534687"/>
          </a:xfrm>
          <a:custGeom>
            <a:avLst/>
            <a:gdLst>
              <a:gd name="T0" fmla="*/ 0 w 188"/>
              <a:gd name="T1" fmla="*/ 0 h 112"/>
              <a:gd name="T2" fmla="*/ 188 w 188"/>
              <a:gd name="T3" fmla="*/ 112 h 112"/>
            </a:gdLst>
            <a:ahLst/>
            <a:cxnLst>
              <a:cxn ang="0">
                <a:pos x="T0" y="T1"/>
              </a:cxn>
              <a:cxn ang="0">
                <a:pos x="T2" y="T3"/>
              </a:cxn>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Freeform: Shape 36">
            <a:extLst>
              <a:ext uri="{FF2B5EF4-FFF2-40B4-BE49-F238E27FC236}">
                <a16:creationId xmlns:a16="http://schemas.microsoft.com/office/drawing/2014/main" id="{79A54AB1-B64F-4843-BFAB-81CB74E66B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931529">
            <a:off x="752078" y="2218040"/>
            <a:ext cx="4418757" cy="4259609"/>
          </a:xfrm>
          <a:custGeom>
            <a:avLst/>
            <a:gdLst>
              <a:gd name="connsiteX0" fmla="*/ 404107 w 4507111"/>
              <a:gd name="connsiteY0" fmla="*/ 0 h 4344781"/>
              <a:gd name="connsiteX1" fmla="*/ 371857 w 4507111"/>
              <a:gd name="connsiteY1" fmla="*/ 117359 h 4344781"/>
              <a:gd name="connsiteX2" fmla="*/ 307833 w 4507111"/>
              <a:gd name="connsiteY2" fmla="*/ 632970 h 4344781"/>
              <a:gd name="connsiteX3" fmla="*/ 3569418 w 4507111"/>
              <a:gd name="connsiteY3" fmla="*/ 4141149 h 4344781"/>
              <a:gd name="connsiteX4" fmla="*/ 4440861 w 4507111"/>
              <a:gd name="connsiteY4" fmla="*/ 4332480 h 4344781"/>
              <a:gd name="connsiteX5" fmla="*/ 4507111 w 4507111"/>
              <a:gd name="connsiteY5" fmla="*/ 4341752 h 4344781"/>
              <a:gd name="connsiteX6" fmla="*/ 4296045 w 4507111"/>
              <a:gd name="connsiteY6" fmla="*/ 4344781 h 4344781"/>
              <a:gd name="connsiteX7" fmla="*/ 3749565 w 4507111"/>
              <a:gd name="connsiteY7" fmla="*/ 4321853 h 4344781"/>
              <a:gd name="connsiteX8" fmla="*/ 36764 w 4507111"/>
              <a:gd name="connsiteY8" fmla="*/ 1629794 h 4344781"/>
              <a:gd name="connsiteX9" fmla="*/ 300069 w 4507111"/>
              <a:gd name="connsiteY9" fmla="*/ 144750 h 4344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07111" h="4344781">
                <a:moveTo>
                  <a:pt x="404107" y="0"/>
                </a:moveTo>
                <a:lnTo>
                  <a:pt x="371857" y="117359"/>
                </a:lnTo>
                <a:cubicBezTo>
                  <a:pt x="333827" y="278567"/>
                  <a:pt x="311875" y="450459"/>
                  <a:pt x="307833" y="632970"/>
                </a:cubicBezTo>
                <a:cubicBezTo>
                  <a:pt x="264711" y="2579752"/>
                  <a:pt x="2253987" y="3769243"/>
                  <a:pt x="3569418" y="4141149"/>
                </a:cubicBezTo>
                <a:cubicBezTo>
                  <a:pt x="3816061" y="4210881"/>
                  <a:pt x="4114807" y="4279754"/>
                  <a:pt x="4440861" y="4332480"/>
                </a:cubicBezTo>
                <a:lnTo>
                  <a:pt x="4507111" y="4341752"/>
                </a:lnTo>
                <a:lnTo>
                  <a:pt x="4296045" y="4344781"/>
                </a:lnTo>
                <a:cubicBezTo>
                  <a:pt x="4097363" y="4343711"/>
                  <a:pt x="3912623" y="4335104"/>
                  <a:pt x="3749565" y="4321853"/>
                </a:cubicBezTo>
                <a:cubicBezTo>
                  <a:pt x="2445102" y="4215850"/>
                  <a:pt x="356405" y="3466499"/>
                  <a:pt x="36764" y="1629794"/>
                </a:cubicBezTo>
                <a:cubicBezTo>
                  <a:pt x="-63123" y="1055823"/>
                  <a:pt x="45741" y="555869"/>
                  <a:pt x="300069" y="144750"/>
                </a:cubicBezTo>
                <a:close/>
              </a:path>
            </a:pathLst>
          </a:cu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pic>
        <p:nvPicPr>
          <p:cNvPr id="6" name="Picture 5">
            <a:extLst>
              <a:ext uri="{FF2B5EF4-FFF2-40B4-BE49-F238E27FC236}">
                <a16:creationId xmlns:a16="http://schemas.microsoft.com/office/drawing/2014/main" id="{97FD80A5-FCE6-7297-B267-BECFA9C19C31}"/>
              </a:ext>
            </a:extLst>
          </p:cNvPr>
          <p:cNvPicPr>
            <a:picLocks noChangeAspect="1"/>
          </p:cNvPicPr>
          <p:nvPr/>
        </p:nvPicPr>
        <p:blipFill rotWithShape="1">
          <a:blip r:embed="rId3"/>
          <a:srcRect l="3032" r="-2" b="-2"/>
          <a:stretch/>
        </p:blipFill>
        <p:spPr>
          <a:xfrm>
            <a:off x="861754" y="465243"/>
            <a:ext cx="7761924" cy="5343065"/>
          </a:xfrm>
          <a:custGeom>
            <a:avLst/>
            <a:gdLst/>
            <a:ahLst/>
            <a:cxnLst/>
            <a:rect l="l" t="t" r="r" b="b"/>
            <a:pathLst>
              <a:path w="7761924" h="5343065">
                <a:moveTo>
                  <a:pt x="3025687" y="76"/>
                </a:moveTo>
                <a:cubicBezTo>
                  <a:pt x="3140786" y="756"/>
                  <a:pt x="3256631" y="6055"/>
                  <a:pt x="3372722" y="16088"/>
                </a:cubicBezTo>
                <a:cubicBezTo>
                  <a:pt x="5230178" y="176616"/>
                  <a:pt x="7761924" y="1424594"/>
                  <a:pt x="7761924" y="3316816"/>
                </a:cubicBezTo>
                <a:cubicBezTo>
                  <a:pt x="7646022" y="5237647"/>
                  <a:pt x="4988715" y="5423921"/>
                  <a:pt x="3701109" y="5320611"/>
                </a:cubicBezTo>
                <a:cubicBezTo>
                  <a:pt x="2413504" y="5217301"/>
                  <a:pt x="351800" y="4486992"/>
                  <a:pt x="36290" y="2696959"/>
                </a:cubicBezTo>
                <a:cubicBezTo>
                  <a:pt x="-259500" y="1018804"/>
                  <a:pt x="1299198" y="-10133"/>
                  <a:pt x="3025687" y="76"/>
                </a:cubicBezTo>
                <a:close/>
              </a:path>
            </a:pathLst>
          </a:custGeom>
        </p:spPr>
      </p:pic>
      <p:sp>
        <p:nvSpPr>
          <p:cNvPr id="7" name="TextBox 6">
            <a:extLst>
              <a:ext uri="{FF2B5EF4-FFF2-40B4-BE49-F238E27FC236}">
                <a16:creationId xmlns:a16="http://schemas.microsoft.com/office/drawing/2014/main" id="{3774B931-C5D1-75C2-9306-9B2FBBEF289E}"/>
              </a:ext>
            </a:extLst>
          </p:cNvPr>
          <p:cNvSpPr txBox="1"/>
          <p:nvPr/>
        </p:nvSpPr>
        <p:spPr>
          <a:xfrm>
            <a:off x="467420" y="1280534"/>
            <a:ext cx="902970" cy="369332"/>
          </a:xfrm>
          <a:prstGeom prst="rect">
            <a:avLst/>
          </a:prstGeom>
          <a:noFill/>
        </p:spPr>
        <p:txBody>
          <a:bodyPr wrap="square" rtlCol="0">
            <a:spAutoFit/>
          </a:bodyPr>
          <a:lstStyle/>
          <a:p>
            <a:r>
              <a:rPr lang="en-US" b="1" dirty="0">
                <a:solidFill>
                  <a:srgbClr val="C00000"/>
                </a:solidFill>
                <a:effectLst>
                  <a:outerShdw blurRad="38100" dist="38100" dir="2700000" algn="tl">
                    <a:srgbClr val="000000">
                      <a:alpha val="43137"/>
                    </a:srgbClr>
                  </a:outerShdw>
                </a:effectLst>
              </a:rPr>
              <a:t>Retails</a:t>
            </a:r>
          </a:p>
        </p:txBody>
      </p:sp>
      <p:sp>
        <p:nvSpPr>
          <p:cNvPr id="38" name="TextBox 37">
            <a:extLst>
              <a:ext uri="{FF2B5EF4-FFF2-40B4-BE49-F238E27FC236}">
                <a16:creationId xmlns:a16="http://schemas.microsoft.com/office/drawing/2014/main" id="{AF746441-CAE9-584C-7989-37BFDBC1228A}"/>
              </a:ext>
            </a:extLst>
          </p:cNvPr>
          <p:cNvSpPr txBox="1"/>
          <p:nvPr/>
        </p:nvSpPr>
        <p:spPr>
          <a:xfrm>
            <a:off x="1388824" y="410609"/>
            <a:ext cx="1355517" cy="369332"/>
          </a:xfrm>
          <a:prstGeom prst="rect">
            <a:avLst/>
          </a:prstGeom>
          <a:noFill/>
        </p:spPr>
        <p:txBody>
          <a:bodyPr wrap="square" rtlCol="0">
            <a:spAutoFit/>
          </a:bodyPr>
          <a:lstStyle/>
          <a:p>
            <a:r>
              <a:rPr lang="en-US" b="1" dirty="0">
                <a:solidFill>
                  <a:srgbClr val="C00000"/>
                </a:solidFill>
                <a:effectLst>
                  <a:outerShdw blurRad="38100" dist="38100" dir="2700000" algn="tl">
                    <a:srgbClr val="000000">
                      <a:alpha val="43137"/>
                    </a:srgbClr>
                  </a:outerShdw>
                </a:effectLst>
              </a:rPr>
              <a:t>Real Estate</a:t>
            </a:r>
          </a:p>
        </p:txBody>
      </p:sp>
      <p:sp>
        <p:nvSpPr>
          <p:cNvPr id="39" name="TextBox 38">
            <a:extLst>
              <a:ext uri="{FF2B5EF4-FFF2-40B4-BE49-F238E27FC236}">
                <a16:creationId xmlns:a16="http://schemas.microsoft.com/office/drawing/2014/main" id="{1638AAA1-0FC0-60DB-DAE0-AA0B6C699854}"/>
              </a:ext>
            </a:extLst>
          </p:cNvPr>
          <p:cNvSpPr txBox="1"/>
          <p:nvPr/>
        </p:nvSpPr>
        <p:spPr>
          <a:xfrm>
            <a:off x="3141431" y="145698"/>
            <a:ext cx="1355517" cy="369332"/>
          </a:xfrm>
          <a:prstGeom prst="rect">
            <a:avLst/>
          </a:prstGeom>
          <a:noFill/>
        </p:spPr>
        <p:txBody>
          <a:bodyPr wrap="square" rtlCol="0">
            <a:spAutoFit/>
          </a:bodyPr>
          <a:lstStyle/>
          <a:p>
            <a:r>
              <a:rPr lang="en-US" b="1" dirty="0">
                <a:solidFill>
                  <a:srgbClr val="C00000"/>
                </a:solidFill>
                <a:effectLst>
                  <a:outerShdw blurRad="38100" dist="38100" dir="2700000" algn="tl">
                    <a:srgbClr val="000000">
                      <a:alpha val="43137"/>
                    </a:srgbClr>
                  </a:outerShdw>
                </a:effectLst>
              </a:rPr>
              <a:t>Surveillance</a:t>
            </a:r>
          </a:p>
        </p:txBody>
      </p:sp>
      <p:sp>
        <p:nvSpPr>
          <p:cNvPr id="40" name="TextBox 39">
            <a:extLst>
              <a:ext uri="{FF2B5EF4-FFF2-40B4-BE49-F238E27FC236}">
                <a16:creationId xmlns:a16="http://schemas.microsoft.com/office/drawing/2014/main" id="{C4A04B70-DA10-B07C-7D1D-AB8DECEC160F}"/>
              </a:ext>
            </a:extLst>
          </p:cNvPr>
          <p:cNvSpPr txBox="1"/>
          <p:nvPr/>
        </p:nvSpPr>
        <p:spPr>
          <a:xfrm>
            <a:off x="4886434" y="225943"/>
            <a:ext cx="1666320" cy="369332"/>
          </a:xfrm>
          <a:prstGeom prst="rect">
            <a:avLst/>
          </a:prstGeom>
          <a:noFill/>
        </p:spPr>
        <p:txBody>
          <a:bodyPr wrap="square" rtlCol="0">
            <a:spAutoFit/>
          </a:bodyPr>
          <a:lstStyle/>
          <a:p>
            <a:r>
              <a:rPr lang="en-US" b="1" dirty="0">
                <a:solidFill>
                  <a:srgbClr val="C00000"/>
                </a:solidFill>
                <a:effectLst>
                  <a:outerShdw blurRad="38100" dist="38100" dir="2700000" algn="tl">
                    <a:srgbClr val="000000">
                      <a:alpha val="43137"/>
                    </a:srgbClr>
                  </a:outerShdw>
                </a:effectLst>
              </a:rPr>
              <a:t>Infrastructures</a:t>
            </a:r>
          </a:p>
        </p:txBody>
      </p:sp>
      <p:sp>
        <p:nvSpPr>
          <p:cNvPr id="41" name="TextBox 40">
            <a:extLst>
              <a:ext uri="{FF2B5EF4-FFF2-40B4-BE49-F238E27FC236}">
                <a16:creationId xmlns:a16="http://schemas.microsoft.com/office/drawing/2014/main" id="{70853031-D706-F6BA-F579-3756E199EC57}"/>
              </a:ext>
            </a:extLst>
          </p:cNvPr>
          <p:cNvSpPr txBox="1"/>
          <p:nvPr/>
        </p:nvSpPr>
        <p:spPr>
          <a:xfrm>
            <a:off x="6296323" y="582410"/>
            <a:ext cx="1666320" cy="369332"/>
          </a:xfrm>
          <a:prstGeom prst="rect">
            <a:avLst/>
          </a:prstGeom>
          <a:noFill/>
        </p:spPr>
        <p:txBody>
          <a:bodyPr wrap="square" rtlCol="0">
            <a:spAutoFit/>
          </a:bodyPr>
          <a:lstStyle/>
          <a:p>
            <a:r>
              <a:rPr lang="en-US" b="1" dirty="0">
                <a:solidFill>
                  <a:srgbClr val="C00000"/>
                </a:solidFill>
                <a:effectLst>
                  <a:outerShdw blurRad="38100" dist="38100" dir="2700000" algn="tl">
                    <a:srgbClr val="000000">
                      <a:alpha val="43137"/>
                    </a:srgbClr>
                  </a:outerShdw>
                </a:effectLst>
              </a:rPr>
              <a:t>Transportation</a:t>
            </a:r>
          </a:p>
        </p:txBody>
      </p:sp>
      <p:sp>
        <p:nvSpPr>
          <p:cNvPr id="42" name="TextBox 41">
            <a:extLst>
              <a:ext uri="{FF2B5EF4-FFF2-40B4-BE49-F238E27FC236}">
                <a16:creationId xmlns:a16="http://schemas.microsoft.com/office/drawing/2014/main" id="{DADDBC5F-013F-F641-83EC-BDB1FBFFA9EC}"/>
              </a:ext>
            </a:extLst>
          </p:cNvPr>
          <p:cNvSpPr txBox="1"/>
          <p:nvPr/>
        </p:nvSpPr>
        <p:spPr>
          <a:xfrm>
            <a:off x="7137340" y="1248422"/>
            <a:ext cx="1966349" cy="369332"/>
          </a:xfrm>
          <a:prstGeom prst="rect">
            <a:avLst/>
          </a:prstGeom>
          <a:noFill/>
        </p:spPr>
        <p:txBody>
          <a:bodyPr wrap="square" rtlCol="0">
            <a:spAutoFit/>
          </a:bodyPr>
          <a:lstStyle/>
          <a:p>
            <a:r>
              <a:rPr lang="en-US" b="1" dirty="0">
                <a:solidFill>
                  <a:srgbClr val="C00000"/>
                </a:solidFill>
                <a:effectLst>
                  <a:outerShdw blurRad="38100" dist="38100" dir="2700000" algn="tl">
                    <a:srgbClr val="000000">
                      <a:alpha val="43137"/>
                    </a:srgbClr>
                  </a:outerShdw>
                </a:effectLst>
              </a:rPr>
              <a:t>Roads &amp; Highways</a:t>
            </a:r>
          </a:p>
        </p:txBody>
      </p:sp>
      <p:sp>
        <p:nvSpPr>
          <p:cNvPr id="43" name="TextBox 42">
            <a:extLst>
              <a:ext uri="{FF2B5EF4-FFF2-40B4-BE49-F238E27FC236}">
                <a16:creationId xmlns:a16="http://schemas.microsoft.com/office/drawing/2014/main" id="{EB18797B-39CD-F9CC-8CA3-0EE217E3578E}"/>
              </a:ext>
            </a:extLst>
          </p:cNvPr>
          <p:cNvSpPr txBox="1"/>
          <p:nvPr/>
        </p:nvSpPr>
        <p:spPr>
          <a:xfrm>
            <a:off x="7924029" y="1996984"/>
            <a:ext cx="1966349" cy="369332"/>
          </a:xfrm>
          <a:prstGeom prst="rect">
            <a:avLst/>
          </a:prstGeom>
          <a:noFill/>
        </p:spPr>
        <p:txBody>
          <a:bodyPr wrap="square" rtlCol="0">
            <a:spAutoFit/>
          </a:bodyPr>
          <a:lstStyle/>
          <a:p>
            <a:r>
              <a:rPr lang="en-US" b="1" dirty="0">
                <a:solidFill>
                  <a:srgbClr val="C00000"/>
                </a:solidFill>
                <a:effectLst>
                  <a:outerShdw blurRad="38100" dist="38100" dir="2700000" algn="tl">
                    <a:srgbClr val="000000">
                      <a:alpha val="43137"/>
                    </a:srgbClr>
                  </a:outerShdw>
                </a:effectLst>
              </a:rPr>
              <a:t>Manufacturing</a:t>
            </a:r>
          </a:p>
        </p:txBody>
      </p:sp>
      <p:sp>
        <p:nvSpPr>
          <p:cNvPr id="44" name="TextBox 43">
            <a:extLst>
              <a:ext uri="{FF2B5EF4-FFF2-40B4-BE49-F238E27FC236}">
                <a16:creationId xmlns:a16="http://schemas.microsoft.com/office/drawing/2014/main" id="{F081CFD8-EE07-A2BE-0546-B8C4C3D5ADC6}"/>
              </a:ext>
            </a:extLst>
          </p:cNvPr>
          <p:cNvSpPr txBox="1"/>
          <p:nvPr/>
        </p:nvSpPr>
        <p:spPr>
          <a:xfrm>
            <a:off x="12883" y="3421676"/>
            <a:ext cx="1028159" cy="646331"/>
          </a:xfrm>
          <a:prstGeom prst="rect">
            <a:avLst/>
          </a:prstGeom>
          <a:noFill/>
        </p:spPr>
        <p:txBody>
          <a:bodyPr wrap="square" rtlCol="0">
            <a:spAutoFit/>
          </a:bodyPr>
          <a:lstStyle/>
          <a:p>
            <a:r>
              <a:rPr lang="en-US" b="1" dirty="0">
                <a:solidFill>
                  <a:srgbClr val="C00000"/>
                </a:solidFill>
                <a:effectLst>
                  <a:outerShdw blurRad="38100" dist="38100" dir="2700000" algn="tl">
                    <a:srgbClr val="000000">
                      <a:alpha val="43137"/>
                    </a:srgbClr>
                  </a:outerShdw>
                </a:effectLst>
              </a:rPr>
              <a:t>Health</a:t>
            </a:r>
          </a:p>
          <a:p>
            <a:r>
              <a:rPr lang="en-US" b="1" dirty="0">
                <a:solidFill>
                  <a:srgbClr val="C00000"/>
                </a:solidFill>
                <a:effectLst>
                  <a:outerShdw blurRad="38100" dist="38100" dir="2700000" algn="tl">
                    <a:srgbClr val="000000">
                      <a:alpha val="43137"/>
                    </a:srgbClr>
                  </a:outerShdw>
                </a:effectLst>
              </a:rPr>
              <a:t>Care</a:t>
            </a:r>
          </a:p>
        </p:txBody>
      </p:sp>
      <p:sp>
        <p:nvSpPr>
          <p:cNvPr id="45" name="TextBox 44">
            <a:extLst>
              <a:ext uri="{FF2B5EF4-FFF2-40B4-BE49-F238E27FC236}">
                <a16:creationId xmlns:a16="http://schemas.microsoft.com/office/drawing/2014/main" id="{950E3920-DE1B-1853-537C-F3227BB47BF6}"/>
              </a:ext>
            </a:extLst>
          </p:cNvPr>
          <p:cNvSpPr txBox="1"/>
          <p:nvPr/>
        </p:nvSpPr>
        <p:spPr>
          <a:xfrm>
            <a:off x="737930" y="4763641"/>
            <a:ext cx="693472" cy="369332"/>
          </a:xfrm>
          <a:prstGeom prst="rect">
            <a:avLst/>
          </a:prstGeom>
          <a:noFill/>
        </p:spPr>
        <p:txBody>
          <a:bodyPr wrap="square" rtlCol="0">
            <a:spAutoFit/>
          </a:bodyPr>
          <a:lstStyle/>
          <a:p>
            <a:r>
              <a:rPr lang="en-US" b="1" dirty="0">
                <a:solidFill>
                  <a:srgbClr val="C00000"/>
                </a:solidFill>
                <a:effectLst>
                  <a:outerShdw blurRad="38100" dist="38100" dir="2700000" algn="tl">
                    <a:srgbClr val="000000">
                      <a:alpha val="43137"/>
                    </a:srgbClr>
                  </a:outerShdw>
                </a:effectLst>
              </a:rPr>
              <a:t>IT</a:t>
            </a:r>
          </a:p>
        </p:txBody>
      </p:sp>
      <p:sp>
        <p:nvSpPr>
          <p:cNvPr id="46" name="TextBox 45">
            <a:extLst>
              <a:ext uri="{FF2B5EF4-FFF2-40B4-BE49-F238E27FC236}">
                <a16:creationId xmlns:a16="http://schemas.microsoft.com/office/drawing/2014/main" id="{B9CD601F-8A32-8117-7470-9218A151BD11}"/>
              </a:ext>
            </a:extLst>
          </p:cNvPr>
          <p:cNvSpPr txBox="1"/>
          <p:nvPr/>
        </p:nvSpPr>
        <p:spPr>
          <a:xfrm>
            <a:off x="1460906" y="5821371"/>
            <a:ext cx="1343151" cy="369332"/>
          </a:xfrm>
          <a:prstGeom prst="rect">
            <a:avLst/>
          </a:prstGeom>
          <a:noFill/>
        </p:spPr>
        <p:txBody>
          <a:bodyPr wrap="square" rtlCol="0">
            <a:spAutoFit/>
          </a:bodyPr>
          <a:lstStyle/>
          <a:p>
            <a:r>
              <a:rPr lang="en-US" b="1" dirty="0">
                <a:solidFill>
                  <a:srgbClr val="C00000"/>
                </a:solidFill>
                <a:effectLst>
                  <a:outerShdw blurRad="38100" dist="38100" dir="2700000" algn="tl">
                    <a:srgbClr val="000000">
                      <a:alpha val="43137"/>
                    </a:srgbClr>
                  </a:outerShdw>
                </a:effectLst>
              </a:rPr>
              <a:t>Education</a:t>
            </a:r>
          </a:p>
        </p:txBody>
      </p:sp>
      <p:sp>
        <p:nvSpPr>
          <p:cNvPr id="47" name="TextBox 46">
            <a:extLst>
              <a:ext uri="{FF2B5EF4-FFF2-40B4-BE49-F238E27FC236}">
                <a16:creationId xmlns:a16="http://schemas.microsoft.com/office/drawing/2014/main" id="{5902AB43-9E50-BAB4-4BB6-E7272D792FDF}"/>
              </a:ext>
            </a:extLst>
          </p:cNvPr>
          <p:cNvSpPr txBox="1"/>
          <p:nvPr/>
        </p:nvSpPr>
        <p:spPr>
          <a:xfrm>
            <a:off x="3070474" y="6090801"/>
            <a:ext cx="1723958" cy="369332"/>
          </a:xfrm>
          <a:prstGeom prst="rect">
            <a:avLst/>
          </a:prstGeom>
          <a:noFill/>
        </p:spPr>
        <p:txBody>
          <a:bodyPr wrap="square" rtlCol="0">
            <a:spAutoFit/>
          </a:bodyPr>
          <a:lstStyle/>
          <a:p>
            <a:r>
              <a:rPr lang="en-US" b="1" dirty="0">
                <a:solidFill>
                  <a:srgbClr val="C00000"/>
                </a:solidFill>
                <a:effectLst>
                  <a:outerShdw blurRad="38100" dist="38100" dir="2700000" algn="tl">
                    <a:srgbClr val="000000">
                      <a:alpha val="43137"/>
                    </a:srgbClr>
                  </a:outerShdw>
                </a:effectLst>
              </a:rPr>
              <a:t>Communication</a:t>
            </a:r>
          </a:p>
        </p:txBody>
      </p:sp>
      <p:sp>
        <p:nvSpPr>
          <p:cNvPr id="48" name="TextBox 47">
            <a:extLst>
              <a:ext uri="{FF2B5EF4-FFF2-40B4-BE49-F238E27FC236}">
                <a16:creationId xmlns:a16="http://schemas.microsoft.com/office/drawing/2014/main" id="{359F6E36-1E18-3276-F48D-409B75A0F860}"/>
              </a:ext>
            </a:extLst>
          </p:cNvPr>
          <p:cNvSpPr txBox="1"/>
          <p:nvPr/>
        </p:nvSpPr>
        <p:spPr>
          <a:xfrm>
            <a:off x="5612039" y="5754681"/>
            <a:ext cx="861979" cy="369332"/>
          </a:xfrm>
          <a:prstGeom prst="rect">
            <a:avLst/>
          </a:prstGeom>
          <a:noFill/>
        </p:spPr>
        <p:txBody>
          <a:bodyPr wrap="square" rtlCol="0">
            <a:spAutoFit/>
          </a:bodyPr>
          <a:lstStyle/>
          <a:p>
            <a:r>
              <a:rPr lang="en-US" b="1" dirty="0">
                <a:solidFill>
                  <a:srgbClr val="C00000"/>
                </a:solidFill>
                <a:effectLst>
                  <a:outerShdw blurRad="38100" dist="38100" dir="2700000" algn="tl">
                    <a:srgbClr val="000000">
                      <a:alpha val="43137"/>
                    </a:srgbClr>
                  </a:outerShdw>
                </a:effectLst>
              </a:rPr>
              <a:t>Power</a:t>
            </a:r>
          </a:p>
        </p:txBody>
      </p:sp>
      <p:sp>
        <p:nvSpPr>
          <p:cNvPr id="49" name="TextBox 48">
            <a:extLst>
              <a:ext uri="{FF2B5EF4-FFF2-40B4-BE49-F238E27FC236}">
                <a16:creationId xmlns:a16="http://schemas.microsoft.com/office/drawing/2014/main" id="{4AF4B582-FE79-7CE2-1F66-69418FD3756D}"/>
              </a:ext>
            </a:extLst>
          </p:cNvPr>
          <p:cNvSpPr txBox="1"/>
          <p:nvPr/>
        </p:nvSpPr>
        <p:spPr>
          <a:xfrm>
            <a:off x="7069776" y="5358078"/>
            <a:ext cx="1371268" cy="369332"/>
          </a:xfrm>
          <a:prstGeom prst="rect">
            <a:avLst/>
          </a:prstGeom>
          <a:noFill/>
        </p:spPr>
        <p:txBody>
          <a:bodyPr wrap="square" rtlCol="0">
            <a:spAutoFit/>
          </a:bodyPr>
          <a:lstStyle/>
          <a:p>
            <a:r>
              <a:rPr lang="en-US" b="1" dirty="0">
                <a:solidFill>
                  <a:srgbClr val="C00000"/>
                </a:solidFill>
                <a:effectLst>
                  <a:outerShdw blurRad="38100" dist="38100" dir="2700000" algn="tl">
                    <a:srgbClr val="000000">
                      <a:alpha val="43137"/>
                    </a:srgbClr>
                  </a:outerShdw>
                </a:effectLst>
              </a:rPr>
              <a:t>Renewables</a:t>
            </a:r>
          </a:p>
        </p:txBody>
      </p:sp>
      <p:sp>
        <p:nvSpPr>
          <p:cNvPr id="50" name="TextBox 49">
            <a:extLst>
              <a:ext uri="{FF2B5EF4-FFF2-40B4-BE49-F238E27FC236}">
                <a16:creationId xmlns:a16="http://schemas.microsoft.com/office/drawing/2014/main" id="{B7451DE6-664E-0D28-3B37-039B620AB181}"/>
              </a:ext>
            </a:extLst>
          </p:cNvPr>
          <p:cNvSpPr txBox="1"/>
          <p:nvPr/>
        </p:nvSpPr>
        <p:spPr>
          <a:xfrm>
            <a:off x="8570407" y="3161234"/>
            <a:ext cx="1966349" cy="369332"/>
          </a:xfrm>
          <a:prstGeom prst="rect">
            <a:avLst/>
          </a:prstGeom>
          <a:noFill/>
        </p:spPr>
        <p:txBody>
          <a:bodyPr wrap="square" rtlCol="0">
            <a:spAutoFit/>
          </a:bodyPr>
          <a:lstStyle/>
          <a:p>
            <a:r>
              <a:rPr lang="en-US" b="1" dirty="0">
                <a:solidFill>
                  <a:srgbClr val="C00000"/>
                </a:solidFill>
                <a:effectLst>
                  <a:outerShdw blurRad="38100" dist="38100" dir="2700000" algn="tl">
                    <a:srgbClr val="000000">
                      <a:alpha val="43137"/>
                    </a:srgbClr>
                  </a:outerShdw>
                </a:effectLst>
              </a:rPr>
              <a:t>Industries</a:t>
            </a:r>
          </a:p>
        </p:txBody>
      </p:sp>
      <p:pic>
        <p:nvPicPr>
          <p:cNvPr id="1026" name="Picture 2" descr="pngkey.com-agriculture-icon-png-2860609 - The Beechfield Reclamation Co">
            <a:extLst>
              <a:ext uri="{FF2B5EF4-FFF2-40B4-BE49-F238E27FC236}">
                <a16:creationId xmlns:a16="http://schemas.microsoft.com/office/drawing/2014/main" id="{97488C2B-391D-AA29-F13F-6C59D2CD2C8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03286" y="4077665"/>
            <a:ext cx="669865" cy="517304"/>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D500897F-C634-5541-8996-B10E8B5D61AE}"/>
              </a:ext>
            </a:extLst>
          </p:cNvPr>
          <p:cNvSpPr txBox="1"/>
          <p:nvPr/>
        </p:nvSpPr>
        <p:spPr>
          <a:xfrm>
            <a:off x="8369549" y="4240184"/>
            <a:ext cx="1371268" cy="369332"/>
          </a:xfrm>
          <a:prstGeom prst="rect">
            <a:avLst/>
          </a:prstGeom>
          <a:noFill/>
        </p:spPr>
        <p:txBody>
          <a:bodyPr wrap="square" rtlCol="0">
            <a:spAutoFit/>
          </a:bodyPr>
          <a:lstStyle/>
          <a:p>
            <a:r>
              <a:rPr lang="en-US" b="1" dirty="0">
                <a:solidFill>
                  <a:srgbClr val="C00000"/>
                </a:solidFill>
                <a:effectLst>
                  <a:outerShdw blurRad="38100" dist="38100" dir="2700000" algn="tl">
                    <a:srgbClr val="000000">
                      <a:alpha val="43137"/>
                    </a:srgbClr>
                  </a:outerShdw>
                </a:effectLst>
              </a:rPr>
              <a:t>Agriculture</a:t>
            </a:r>
          </a:p>
        </p:txBody>
      </p:sp>
      <p:sp>
        <p:nvSpPr>
          <p:cNvPr id="52" name="TextBox 51">
            <a:extLst>
              <a:ext uri="{FF2B5EF4-FFF2-40B4-BE49-F238E27FC236}">
                <a16:creationId xmlns:a16="http://schemas.microsoft.com/office/drawing/2014/main" id="{6E036930-D331-0E22-3A22-136AFAF467E1}"/>
              </a:ext>
            </a:extLst>
          </p:cNvPr>
          <p:cNvSpPr txBox="1"/>
          <p:nvPr/>
        </p:nvSpPr>
        <p:spPr>
          <a:xfrm>
            <a:off x="130284" y="2166796"/>
            <a:ext cx="1028159" cy="646331"/>
          </a:xfrm>
          <a:prstGeom prst="rect">
            <a:avLst/>
          </a:prstGeom>
          <a:noFill/>
        </p:spPr>
        <p:txBody>
          <a:bodyPr wrap="square" rtlCol="0">
            <a:spAutoFit/>
          </a:bodyPr>
          <a:lstStyle/>
          <a:p>
            <a:r>
              <a:rPr lang="en-US" b="1" dirty="0">
                <a:solidFill>
                  <a:srgbClr val="C00000"/>
                </a:solidFill>
                <a:effectLst>
                  <a:outerShdw blurRad="38100" dist="38100" dir="2700000" algn="tl">
                    <a:srgbClr val="000000">
                      <a:alpha val="43137"/>
                    </a:srgbClr>
                  </a:outerShdw>
                </a:effectLst>
              </a:rPr>
              <a:t>House</a:t>
            </a:r>
          </a:p>
          <a:p>
            <a:r>
              <a:rPr lang="en-US" b="1" dirty="0">
                <a:solidFill>
                  <a:srgbClr val="C00000"/>
                </a:solidFill>
                <a:effectLst>
                  <a:outerShdw blurRad="38100" dist="38100" dir="2700000" algn="tl">
                    <a:srgbClr val="000000">
                      <a:alpha val="43137"/>
                    </a:srgbClr>
                  </a:outerShdw>
                </a:effectLst>
              </a:rPr>
              <a:t>holds</a:t>
            </a:r>
          </a:p>
        </p:txBody>
      </p:sp>
    </p:spTree>
    <p:extLst>
      <p:ext uri="{BB962C8B-B14F-4D97-AF65-F5344CB8AC3E}">
        <p14:creationId xmlns:p14="http://schemas.microsoft.com/office/powerpoint/2010/main" val="4099177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8"/>
                                        </p:tgtEl>
                                        <p:attrNameLst>
                                          <p:attrName>style.visibility</p:attrName>
                                        </p:attrNameLst>
                                      </p:cBhvr>
                                      <p:to>
                                        <p:strVal val="visible"/>
                                      </p:to>
                                    </p:set>
                                    <p:animEffect transition="in" filter="fade">
                                      <p:cBhvr>
                                        <p:cTn id="11" dur="500"/>
                                        <p:tgtEl>
                                          <p:spTgt spid="38"/>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fade">
                                      <p:cBhvr>
                                        <p:cTn id="15" dur="500"/>
                                        <p:tgtEl>
                                          <p:spTgt spid="39"/>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40"/>
                                        </p:tgtEl>
                                        <p:attrNameLst>
                                          <p:attrName>style.visibility</p:attrName>
                                        </p:attrNameLst>
                                      </p:cBhvr>
                                      <p:to>
                                        <p:strVal val="visible"/>
                                      </p:to>
                                    </p:set>
                                    <p:animEffect transition="in" filter="fade">
                                      <p:cBhvr>
                                        <p:cTn id="19" dur="500"/>
                                        <p:tgtEl>
                                          <p:spTgt spid="40"/>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41"/>
                                        </p:tgtEl>
                                        <p:attrNameLst>
                                          <p:attrName>style.visibility</p:attrName>
                                        </p:attrNameLst>
                                      </p:cBhvr>
                                      <p:to>
                                        <p:strVal val="visible"/>
                                      </p:to>
                                    </p:set>
                                    <p:animEffect transition="in" filter="fade">
                                      <p:cBhvr>
                                        <p:cTn id="23" dur="500"/>
                                        <p:tgtEl>
                                          <p:spTgt spid="41"/>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42"/>
                                        </p:tgtEl>
                                        <p:attrNameLst>
                                          <p:attrName>style.visibility</p:attrName>
                                        </p:attrNameLst>
                                      </p:cBhvr>
                                      <p:to>
                                        <p:strVal val="visible"/>
                                      </p:to>
                                    </p:set>
                                    <p:animEffect transition="in" filter="fade">
                                      <p:cBhvr>
                                        <p:cTn id="27" dur="500"/>
                                        <p:tgtEl>
                                          <p:spTgt spid="42"/>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43"/>
                                        </p:tgtEl>
                                        <p:attrNameLst>
                                          <p:attrName>style.visibility</p:attrName>
                                        </p:attrNameLst>
                                      </p:cBhvr>
                                      <p:to>
                                        <p:strVal val="visible"/>
                                      </p:to>
                                    </p:set>
                                    <p:animEffect transition="in" filter="fade">
                                      <p:cBhvr>
                                        <p:cTn id="31" dur="500"/>
                                        <p:tgtEl>
                                          <p:spTgt spid="43"/>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50"/>
                                        </p:tgtEl>
                                        <p:attrNameLst>
                                          <p:attrName>style.visibility</p:attrName>
                                        </p:attrNameLst>
                                      </p:cBhvr>
                                      <p:to>
                                        <p:strVal val="visible"/>
                                      </p:to>
                                    </p:set>
                                    <p:animEffect transition="in" filter="fade">
                                      <p:cBhvr>
                                        <p:cTn id="35" dur="500"/>
                                        <p:tgtEl>
                                          <p:spTgt spid="50"/>
                                        </p:tgtEl>
                                      </p:cBhvr>
                                    </p:animEffect>
                                  </p:childTnLst>
                                </p:cTn>
                              </p:par>
                            </p:childTnLst>
                          </p:cTn>
                        </p:par>
                        <p:par>
                          <p:cTn id="36" fill="hold">
                            <p:stCondLst>
                              <p:cond delay="4000"/>
                            </p:stCondLst>
                            <p:childTnLst>
                              <p:par>
                                <p:cTn id="37" presetID="10" presetClass="entr" presetSubtype="0" fill="hold" grpId="0" nodeType="afterEffect">
                                  <p:stCondLst>
                                    <p:cond delay="0"/>
                                  </p:stCondLst>
                                  <p:childTnLst>
                                    <p:set>
                                      <p:cBhvr>
                                        <p:cTn id="38" dur="1" fill="hold">
                                          <p:stCondLst>
                                            <p:cond delay="0"/>
                                          </p:stCondLst>
                                        </p:cTn>
                                        <p:tgtEl>
                                          <p:spTgt spid="51"/>
                                        </p:tgtEl>
                                        <p:attrNameLst>
                                          <p:attrName>style.visibility</p:attrName>
                                        </p:attrNameLst>
                                      </p:cBhvr>
                                      <p:to>
                                        <p:strVal val="visible"/>
                                      </p:to>
                                    </p:set>
                                    <p:animEffect transition="in" filter="fade">
                                      <p:cBhvr>
                                        <p:cTn id="39" dur="500"/>
                                        <p:tgtEl>
                                          <p:spTgt spid="51"/>
                                        </p:tgtEl>
                                      </p:cBhvr>
                                    </p:animEffect>
                                  </p:childTnLst>
                                </p:cTn>
                              </p:par>
                            </p:childTnLst>
                          </p:cTn>
                        </p:par>
                        <p:par>
                          <p:cTn id="40" fill="hold">
                            <p:stCondLst>
                              <p:cond delay="4500"/>
                            </p:stCondLst>
                            <p:childTnLst>
                              <p:par>
                                <p:cTn id="41" presetID="10" presetClass="entr" presetSubtype="0" fill="hold" grpId="0" nodeType="afterEffect">
                                  <p:stCondLst>
                                    <p:cond delay="0"/>
                                  </p:stCondLst>
                                  <p:childTnLst>
                                    <p:set>
                                      <p:cBhvr>
                                        <p:cTn id="42" dur="1" fill="hold">
                                          <p:stCondLst>
                                            <p:cond delay="0"/>
                                          </p:stCondLst>
                                        </p:cTn>
                                        <p:tgtEl>
                                          <p:spTgt spid="49"/>
                                        </p:tgtEl>
                                        <p:attrNameLst>
                                          <p:attrName>style.visibility</p:attrName>
                                        </p:attrNameLst>
                                      </p:cBhvr>
                                      <p:to>
                                        <p:strVal val="visible"/>
                                      </p:to>
                                    </p:set>
                                    <p:animEffect transition="in" filter="fade">
                                      <p:cBhvr>
                                        <p:cTn id="43" dur="500"/>
                                        <p:tgtEl>
                                          <p:spTgt spid="49"/>
                                        </p:tgtEl>
                                      </p:cBhvr>
                                    </p:animEffect>
                                  </p:childTnLst>
                                </p:cTn>
                              </p:par>
                            </p:childTnLst>
                          </p:cTn>
                        </p:par>
                        <p:par>
                          <p:cTn id="44" fill="hold">
                            <p:stCondLst>
                              <p:cond delay="5000"/>
                            </p:stCondLst>
                            <p:childTnLst>
                              <p:par>
                                <p:cTn id="45" presetID="10" presetClass="entr" presetSubtype="0" fill="hold" grpId="0" nodeType="afterEffect">
                                  <p:stCondLst>
                                    <p:cond delay="0"/>
                                  </p:stCondLst>
                                  <p:childTnLst>
                                    <p:set>
                                      <p:cBhvr>
                                        <p:cTn id="46" dur="1" fill="hold">
                                          <p:stCondLst>
                                            <p:cond delay="0"/>
                                          </p:stCondLst>
                                        </p:cTn>
                                        <p:tgtEl>
                                          <p:spTgt spid="48"/>
                                        </p:tgtEl>
                                        <p:attrNameLst>
                                          <p:attrName>style.visibility</p:attrName>
                                        </p:attrNameLst>
                                      </p:cBhvr>
                                      <p:to>
                                        <p:strVal val="visible"/>
                                      </p:to>
                                    </p:set>
                                    <p:animEffect transition="in" filter="fade">
                                      <p:cBhvr>
                                        <p:cTn id="47" dur="500"/>
                                        <p:tgtEl>
                                          <p:spTgt spid="48"/>
                                        </p:tgtEl>
                                      </p:cBhvr>
                                    </p:animEffect>
                                  </p:childTnLst>
                                </p:cTn>
                              </p:par>
                            </p:childTnLst>
                          </p:cTn>
                        </p:par>
                        <p:par>
                          <p:cTn id="48" fill="hold">
                            <p:stCondLst>
                              <p:cond delay="5500"/>
                            </p:stCondLst>
                            <p:childTnLst>
                              <p:par>
                                <p:cTn id="49" presetID="10" presetClass="entr" presetSubtype="0" fill="hold" grpId="0" nodeType="afterEffect">
                                  <p:stCondLst>
                                    <p:cond delay="0"/>
                                  </p:stCondLst>
                                  <p:childTnLst>
                                    <p:set>
                                      <p:cBhvr>
                                        <p:cTn id="50" dur="1" fill="hold">
                                          <p:stCondLst>
                                            <p:cond delay="0"/>
                                          </p:stCondLst>
                                        </p:cTn>
                                        <p:tgtEl>
                                          <p:spTgt spid="47"/>
                                        </p:tgtEl>
                                        <p:attrNameLst>
                                          <p:attrName>style.visibility</p:attrName>
                                        </p:attrNameLst>
                                      </p:cBhvr>
                                      <p:to>
                                        <p:strVal val="visible"/>
                                      </p:to>
                                    </p:set>
                                    <p:animEffect transition="in" filter="fade">
                                      <p:cBhvr>
                                        <p:cTn id="51" dur="500"/>
                                        <p:tgtEl>
                                          <p:spTgt spid="47"/>
                                        </p:tgtEl>
                                      </p:cBhvr>
                                    </p:animEffect>
                                  </p:childTnLst>
                                </p:cTn>
                              </p:par>
                            </p:childTnLst>
                          </p:cTn>
                        </p:par>
                        <p:par>
                          <p:cTn id="52" fill="hold">
                            <p:stCondLst>
                              <p:cond delay="6000"/>
                            </p:stCondLst>
                            <p:childTnLst>
                              <p:par>
                                <p:cTn id="53" presetID="10" presetClass="entr" presetSubtype="0" fill="hold" grpId="0" nodeType="afterEffect">
                                  <p:stCondLst>
                                    <p:cond delay="0"/>
                                  </p:stCondLst>
                                  <p:childTnLst>
                                    <p:set>
                                      <p:cBhvr>
                                        <p:cTn id="54" dur="1" fill="hold">
                                          <p:stCondLst>
                                            <p:cond delay="0"/>
                                          </p:stCondLst>
                                        </p:cTn>
                                        <p:tgtEl>
                                          <p:spTgt spid="46"/>
                                        </p:tgtEl>
                                        <p:attrNameLst>
                                          <p:attrName>style.visibility</p:attrName>
                                        </p:attrNameLst>
                                      </p:cBhvr>
                                      <p:to>
                                        <p:strVal val="visible"/>
                                      </p:to>
                                    </p:set>
                                    <p:animEffect transition="in" filter="fade">
                                      <p:cBhvr>
                                        <p:cTn id="55" dur="500"/>
                                        <p:tgtEl>
                                          <p:spTgt spid="46"/>
                                        </p:tgtEl>
                                      </p:cBhvr>
                                    </p:animEffect>
                                  </p:childTnLst>
                                </p:cTn>
                              </p:par>
                            </p:childTnLst>
                          </p:cTn>
                        </p:par>
                        <p:par>
                          <p:cTn id="56" fill="hold">
                            <p:stCondLst>
                              <p:cond delay="6500"/>
                            </p:stCondLst>
                            <p:childTnLst>
                              <p:par>
                                <p:cTn id="57" presetID="10" presetClass="entr" presetSubtype="0" fill="hold" grpId="0" nodeType="afterEffect">
                                  <p:stCondLst>
                                    <p:cond delay="0"/>
                                  </p:stCondLst>
                                  <p:childTnLst>
                                    <p:set>
                                      <p:cBhvr>
                                        <p:cTn id="58" dur="1" fill="hold">
                                          <p:stCondLst>
                                            <p:cond delay="0"/>
                                          </p:stCondLst>
                                        </p:cTn>
                                        <p:tgtEl>
                                          <p:spTgt spid="45"/>
                                        </p:tgtEl>
                                        <p:attrNameLst>
                                          <p:attrName>style.visibility</p:attrName>
                                        </p:attrNameLst>
                                      </p:cBhvr>
                                      <p:to>
                                        <p:strVal val="visible"/>
                                      </p:to>
                                    </p:set>
                                    <p:animEffect transition="in" filter="fade">
                                      <p:cBhvr>
                                        <p:cTn id="59" dur="500"/>
                                        <p:tgtEl>
                                          <p:spTgt spid="45"/>
                                        </p:tgtEl>
                                      </p:cBhvr>
                                    </p:animEffect>
                                  </p:childTnLst>
                                </p:cTn>
                              </p:par>
                            </p:childTnLst>
                          </p:cTn>
                        </p:par>
                        <p:par>
                          <p:cTn id="60" fill="hold">
                            <p:stCondLst>
                              <p:cond delay="7000"/>
                            </p:stCondLst>
                            <p:childTnLst>
                              <p:par>
                                <p:cTn id="61" presetID="10" presetClass="entr" presetSubtype="0" fill="hold" grpId="0" nodeType="afterEffect">
                                  <p:stCondLst>
                                    <p:cond delay="0"/>
                                  </p:stCondLst>
                                  <p:childTnLst>
                                    <p:set>
                                      <p:cBhvr>
                                        <p:cTn id="62" dur="1" fill="hold">
                                          <p:stCondLst>
                                            <p:cond delay="0"/>
                                          </p:stCondLst>
                                        </p:cTn>
                                        <p:tgtEl>
                                          <p:spTgt spid="44"/>
                                        </p:tgtEl>
                                        <p:attrNameLst>
                                          <p:attrName>style.visibility</p:attrName>
                                        </p:attrNameLst>
                                      </p:cBhvr>
                                      <p:to>
                                        <p:strVal val="visible"/>
                                      </p:to>
                                    </p:set>
                                    <p:animEffect transition="in" filter="fade">
                                      <p:cBhvr>
                                        <p:cTn id="63" dur="500"/>
                                        <p:tgtEl>
                                          <p:spTgt spid="44"/>
                                        </p:tgtEl>
                                      </p:cBhvr>
                                    </p:animEffect>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grpId="0" nodeType="clickEffect">
                                  <p:stCondLst>
                                    <p:cond delay="0"/>
                                  </p:stCondLst>
                                  <p:childTnLst>
                                    <p:set>
                                      <p:cBhvr>
                                        <p:cTn id="67"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p:bldP spid="38" grpId="0"/>
      <p:bldP spid="39" grpId="0"/>
      <p:bldP spid="40" grpId="0"/>
      <p:bldP spid="41" grpId="0"/>
      <p:bldP spid="42" grpId="0"/>
      <p:bldP spid="43" grpId="0"/>
      <p:bldP spid="44" grpId="0"/>
      <p:bldP spid="45" grpId="0"/>
      <p:bldP spid="46" grpId="0"/>
      <p:bldP spid="47" grpId="0"/>
      <p:bldP spid="48" grpId="0"/>
      <p:bldP spid="49" grpId="0"/>
      <p:bldP spid="50" grpId="0"/>
      <p:bldP spid="51"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C7F55EAC-550A-4BDD-9099-3F20B8FA0E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30">
            <a:extLst>
              <a:ext uri="{FF2B5EF4-FFF2-40B4-BE49-F238E27FC236}">
                <a16:creationId xmlns:a16="http://schemas.microsoft.com/office/drawing/2014/main" id="{DC4F5A5F-493F-49AE-89B6-D5AF5EBC8B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custGeom>
            <a:avLst/>
            <a:gdLst>
              <a:gd name="connsiteX0" fmla="*/ 6724001 w 12192000"/>
              <a:gd name="connsiteY0" fmla="*/ 434021 h 6858000"/>
              <a:gd name="connsiteX1" fmla="*/ 6471155 w 12192000"/>
              <a:gd name="connsiteY1" fmla="*/ 434599 h 6858000"/>
              <a:gd name="connsiteX2" fmla="*/ 5384913 w 12192000"/>
              <a:gd name="connsiteY2" fmla="*/ 497971 h 6858000"/>
              <a:gd name="connsiteX3" fmla="*/ 4818280 w 12192000"/>
              <a:gd name="connsiteY3" fmla="*/ 541802 h 6858000"/>
              <a:gd name="connsiteX4" fmla="*/ 3965428 w 12192000"/>
              <a:gd name="connsiteY4" fmla="*/ 675942 h 6858000"/>
              <a:gd name="connsiteX5" fmla="*/ 3699528 w 12192000"/>
              <a:gd name="connsiteY5" fmla="*/ 770472 h 6858000"/>
              <a:gd name="connsiteX6" fmla="*/ 3438854 w 12192000"/>
              <a:gd name="connsiteY6" fmla="*/ 834899 h 6858000"/>
              <a:gd name="connsiteX7" fmla="*/ 3367443 w 12192000"/>
              <a:gd name="connsiteY7" fmla="*/ 893518 h 6858000"/>
              <a:gd name="connsiteX8" fmla="*/ 3467301 w 12192000"/>
              <a:gd name="connsiteY8" fmla="*/ 953722 h 6858000"/>
              <a:gd name="connsiteX9" fmla="*/ 3889955 w 12192000"/>
              <a:gd name="connsiteY9" fmla="*/ 977486 h 6858000"/>
              <a:gd name="connsiteX10" fmla="*/ 3502135 w 12192000"/>
              <a:gd name="connsiteY10" fmla="*/ 1054062 h 6858000"/>
              <a:gd name="connsiteX11" fmla="*/ 4072832 w 12192000"/>
              <a:gd name="connsiteY11" fmla="*/ 1017622 h 6858000"/>
              <a:gd name="connsiteX12" fmla="*/ 4244099 w 12192000"/>
              <a:gd name="connsiteY12" fmla="*/ 1030825 h 6858000"/>
              <a:gd name="connsiteX13" fmla="*/ 4095475 w 12192000"/>
              <a:gd name="connsiteY13" fmla="*/ 1092084 h 6858000"/>
              <a:gd name="connsiteX14" fmla="*/ 3327386 w 12192000"/>
              <a:gd name="connsiteY14" fmla="*/ 1215660 h 6858000"/>
              <a:gd name="connsiteX15" fmla="*/ 3254813 w 12192000"/>
              <a:gd name="connsiteY15" fmla="*/ 1226749 h 6858000"/>
              <a:gd name="connsiteX16" fmla="*/ 2776427 w 12192000"/>
              <a:gd name="connsiteY16" fmla="*/ 1401552 h 6858000"/>
              <a:gd name="connsiteX17" fmla="*/ 3063226 w 12192000"/>
              <a:gd name="connsiteY17" fmla="*/ 1384124 h 6858000"/>
              <a:gd name="connsiteX18" fmla="*/ 2754945 w 12192000"/>
              <a:gd name="connsiteY18" fmla="*/ 1495025 h 6858000"/>
              <a:gd name="connsiteX19" fmla="*/ 2381061 w 12192000"/>
              <a:gd name="connsiteY19" fmla="*/ 1619658 h 6858000"/>
              <a:gd name="connsiteX20" fmla="*/ 2008336 w 12192000"/>
              <a:gd name="connsiteY20" fmla="*/ 1814527 h 6858000"/>
              <a:gd name="connsiteX21" fmla="*/ 1740695 w 12192000"/>
              <a:gd name="connsiteY21" fmla="*/ 1914337 h 6858000"/>
              <a:gd name="connsiteX22" fmla="*/ 1787720 w 12192000"/>
              <a:gd name="connsiteY22" fmla="*/ 1991970 h 6858000"/>
              <a:gd name="connsiteX23" fmla="*/ 1754048 w 12192000"/>
              <a:gd name="connsiteY23" fmla="*/ 2078049 h 6858000"/>
              <a:gd name="connsiteX24" fmla="*/ 2228951 w 12192000"/>
              <a:gd name="connsiteY24" fmla="*/ 1996721 h 6858000"/>
              <a:gd name="connsiteX25" fmla="*/ 2054781 w 12192000"/>
              <a:gd name="connsiteY25" fmla="*/ 2053228 h 6858000"/>
              <a:gd name="connsiteX26" fmla="*/ 1985693 w 12192000"/>
              <a:gd name="connsiteY26" fmla="*/ 2109207 h 6858000"/>
              <a:gd name="connsiteX27" fmla="*/ 2061168 w 12192000"/>
              <a:gd name="connsiteY27" fmla="*/ 2130859 h 6858000"/>
              <a:gd name="connsiteX28" fmla="*/ 2388026 w 12192000"/>
              <a:gd name="connsiteY28" fmla="*/ 2184726 h 6858000"/>
              <a:gd name="connsiteX29" fmla="*/ 1560719 w 12192000"/>
              <a:gd name="connsiteY29" fmla="*/ 2384876 h 6858000"/>
              <a:gd name="connsiteX30" fmla="*/ 1679734 w 12192000"/>
              <a:gd name="connsiteY30" fmla="*/ 2400191 h 6858000"/>
              <a:gd name="connsiteX31" fmla="*/ 2882089 w 12192000"/>
              <a:gd name="connsiteY31" fmla="*/ 2383292 h 6858000"/>
              <a:gd name="connsiteX32" fmla="*/ 3116638 w 12192000"/>
              <a:gd name="connsiteY32" fmla="*/ 2359528 h 6858000"/>
              <a:gd name="connsiteX33" fmla="*/ 2897765 w 12192000"/>
              <a:gd name="connsiteY33" fmla="*/ 2758243 h 6858000"/>
              <a:gd name="connsiteX34" fmla="*/ 2981367 w 12192000"/>
              <a:gd name="connsiteY34" fmla="*/ 2829008 h 6858000"/>
              <a:gd name="connsiteX35" fmla="*/ 2682955 w 12192000"/>
              <a:gd name="connsiteY35" fmla="*/ 2846436 h 6858000"/>
              <a:gd name="connsiteX36" fmla="*/ 2099485 w 12192000"/>
              <a:gd name="connsiteY36" fmla="*/ 3066653 h 6858000"/>
              <a:gd name="connsiteX37" fmla="*/ 1807460 w 12192000"/>
              <a:gd name="connsiteY37" fmla="*/ 3454808 h 6858000"/>
              <a:gd name="connsiteX38" fmla="*/ 1921251 w 12192000"/>
              <a:gd name="connsiteY38" fmla="*/ 3540889 h 6858000"/>
              <a:gd name="connsiteX39" fmla="*/ 1453313 w 12192000"/>
              <a:gd name="connsiteY39" fmla="*/ 3637002 h 6858000"/>
              <a:gd name="connsiteX40" fmla="*/ 1686122 w 12192000"/>
              <a:gd name="connsiteY40" fmla="*/ 3667634 h 6858000"/>
              <a:gd name="connsiteX41" fmla="*/ 1513692 w 12192000"/>
              <a:gd name="connsiteY41" fmla="*/ 3725196 h 6858000"/>
              <a:gd name="connsiteX42" fmla="*/ 1369711 w 12192000"/>
              <a:gd name="connsiteY42" fmla="*/ 3826063 h 6858000"/>
              <a:gd name="connsiteX43" fmla="*/ 2051298 w 12192000"/>
              <a:gd name="connsiteY43" fmla="*/ 3754242 h 6858000"/>
              <a:gd name="connsiteX44" fmla="*/ 2245207 w 12192000"/>
              <a:gd name="connsiteY44" fmla="*/ 3797018 h 6858000"/>
              <a:gd name="connsiteX45" fmla="*/ 2353192 w 12192000"/>
              <a:gd name="connsiteY45" fmla="*/ 3796489 h 6858000"/>
              <a:gd name="connsiteX46" fmla="*/ 2490207 w 12192000"/>
              <a:gd name="connsiteY46" fmla="*/ 3801242 h 6858000"/>
              <a:gd name="connsiteX47" fmla="*/ 2375835 w 12192000"/>
              <a:gd name="connsiteY47" fmla="*/ 3839794 h 6858000"/>
              <a:gd name="connsiteX48" fmla="*/ 2522138 w 12192000"/>
              <a:gd name="connsiteY48" fmla="*/ 4009841 h 6858000"/>
              <a:gd name="connsiteX49" fmla="*/ 1998466 w 12192000"/>
              <a:gd name="connsiteY49" fmla="*/ 4130778 h 6858000"/>
              <a:gd name="connsiteX50" fmla="*/ 2114580 w 12192000"/>
              <a:gd name="connsiteY50" fmla="*/ 4154543 h 6858000"/>
              <a:gd name="connsiteX51" fmla="*/ 2177862 w 12192000"/>
              <a:gd name="connsiteY51" fmla="*/ 4189925 h 6858000"/>
              <a:gd name="connsiteX52" fmla="*/ 1868419 w 12192000"/>
              <a:gd name="connsiteY52" fmla="*/ 4382153 h 6858000"/>
              <a:gd name="connsiteX53" fmla="*/ 2279460 w 12192000"/>
              <a:gd name="connsiteY53" fmla="*/ 4356805 h 6858000"/>
              <a:gd name="connsiteX54" fmla="*/ 2029817 w 12192000"/>
              <a:gd name="connsiteY54" fmla="*/ 4468235 h 6858000"/>
              <a:gd name="connsiteX55" fmla="*/ 1560137 w 12192000"/>
              <a:gd name="connsiteY55" fmla="*/ 4730172 h 6858000"/>
              <a:gd name="connsiteX56" fmla="*/ 1956664 w 12192000"/>
              <a:gd name="connsiteY56" fmla="*/ 4820477 h 6858000"/>
              <a:gd name="connsiteX57" fmla="*/ 3268168 w 12192000"/>
              <a:gd name="connsiteY57" fmla="*/ 4852692 h 6858000"/>
              <a:gd name="connsiteX58" fmla="*/ 2807197 w 12192000"/>
              <a:gd name="connsiteY58" fmla="*/ 4939300 h 6858000"/>
              <a:gd name="connsiteX59" fmla="*/ 2721272 w 12192000"/>
              <a:gd name="connsiteY59" fmla="*/ 4970458 h 6858000"/>
              <a:gd name="connsiteX60" fmla="*/ 2802552 w 12192000"/>
              <a:gd name="connsiteY60" fmla="*/ 5014291 h 6858000"/>
              <a:gd name="connsiteX61" fmla="*/ 2537812 w 12192000"/>
              <a:gd name="connsiteY61" fmla="*/ 5053898 h 6858000"/>
              <a:gd name="connsiteX62" fmla="*/ 2569744 w 12192000"/>
              <a:gd name="connsiteY62" fmla="*/ 5153182 h 6858000"/>
              <a:gd name="connsiteX63" fmla="*/ 1987436 w 12192000"/>
              <a:gd name="connsiteY63" fmla="*/ 5334320 h 6858000"/>
              <a:gd name="connsiteX64" fmla="*/ 1972921 w 12192000"/>
              <a:gd name="connsiteY64" fmla="*/ 5382376 h 6858000"/>
              <a:gd name="connsiteX65" fmla="*/ 2341001 w 12192000"/>
              <a:gd name="connsiteY65" fmla="*/ 5360725 h 6858000"/>
              <a:gd name="connsiteX66" fmla="*/ 2710822 w 12192000"/>
              <a:gd name="connsiteY66" fmla="*/ 5418816 h 6858000"/>
              <a:gd name="connsiteX67" fmla="*/ 2833903 w 12192000"/>
              <a:gd name="connsiteY67" fmla="*/ 5413007 h 6858000"/>
              <a:gd name="connsiteX68" fmla="*/ 3011556 w 12192000"/>
              <a:gd name="connsiteY68" fmla="*/ 5399276 h 6858000"/>
              <a:gd name="connsiteX69" fmla="*/ 3254233 w 12192000"/>
              <a:gd name="connsiteY69" fmla="*/ 5439412 h 6858000"/>
              <a:gd name="connsiteX70" fmla="*/ 2792101 w 12192000"/>
              <a:gd name="connsiteY70" fmla="*/ 5471625 h 6858000"/>
              <a:gd name="connsiteX71" fmla="*/ 2977303 w 12192000"/>
              <a:gd name="connsiteY71" fmla="*/ 5539751 h 6858000"/>
              <a:gd name="connsiteX72" fmla="*/ 3656566 w 12192000"/>
              <a:gd name="connsiteY72" fmla="*/ 5678642 h 6858000"/>
              <a:gd name="connsiteX73" fmla="*/ 4858340 w 12192000"/>
              <a:gd name="connsiteY73" fmla="*/ 5969625 h 6858000"/>
              <a:gd name="connsiteX74" fmla="*/ 5296668 w 12192000"/>
              <a:gd name="connsiteY74" fmla="*/ 6043559 h 6858000"/>
              <a:gd name="connsiteX75" fmla="*/ 5456323 w 12192000"/>
              <a:gd name="connsiteY75" fmla="*/ 6042502 h 6858000"/>
              <a:gd name="connsiteX76" fmla="*/ 5267058 w 12192000"/>
              <a:gd name="connsiteY76" fmla="*/ 6100066 h 6858000"/>
              <a:gd name="connsiteX77" fmla="*/ 7095266 w 12192000"/>
              <a:gd name="connsiteY77" fmla="*/ 6287541 h 6858000"/>
              <a:gd name="connsiteX78" fmla="*/ 9707235 w 12192000"/>
              <a:gd name="connsiteY78" fmla="*/ 5994446 h 6858000"/>
              <a:gd name="connsiteX79" fmla="*/ 10083442 w 12192000"/>
              <a:gd name="connsiteY79" fmla="*/ 5678642 h 6858000"/>
              <a:gd name="connsiteX80" fmla="*/ 10338892 w 12192000"/>
              <a:gd name="connsiteY80" fmla="*/ 4650957 h 6858000"/>
              <a:gd name="connsiteX81" fmla="*/ 10628013 w 12192000"/>
              <a:gd name="connsiteY81" fmla="*/ 4411198 h 6858000"/>
              <a:gd name="connsiteX82" fmla="*/ 10802766 w 12192000"/>
              <a:gd name="connsiteY82" fmla="*/ 4258050 h 6858000"/>
              <a:gd name="connsiteX83" fmla="*/ 10614662 w 12192000"/>
              <a:gd name="connsiteY83" fmla="*/ 4150318 h 6858000"/>
              <a:gd name="connsiteX84" fmla="*/ 10681427 w 12192000"/>
              <a:gd name="connsiteY84" fmla="*/ 4054203 h 6858000"/>
              <a:gd name="connsiteX85" fmla="*/ 10520029 w 12192000"/>
              <a:gd name="connsiteY85" fmla="*/ 3804411 h 6858000"/>
              <a:gd name="connsiteX86" fmla="*/ 10568798 w 12192000"/>
              <a:gd name="connsiteY86" fmla="*/ 3466426 h 6858000"/>
              <a:gd name="connsiteX87" fmla="*/ 10499709 w 12192000"/>
              <a:gd name="connsiteY87" fmla="*/ 3166465 h 6858000"/>
              <a:gd name="connsiteX88" fmla="*/ 10489840 w 12192000"/>
              <a:gd name="connsiteY88" fmla="*/ 2546475 h 6858000"/>
              <a:gd name="connsiteX89" fmla="*/ 10584471 w 12192000"/>
              <a:gd name="connsiteY89" fmla="*/ 2512148 h 6858000"/>
              <a:gd name="connsiteX90" fmla="*/ 10695942 w 12192000"/>
              <a:gd name="connsiteY90" fmla="*/ 2358471 h 6858000"/>
              <a:gd name="connsiteX91" fmla="*/ 10732516 w 12192000"/>
              <a:gd name="connsiteY91" fmla="*/ 2287706 h 6858000"/>
              <a:gd name="connsiteX92" fmla="*/ 10731357 w 12192000"/>
              <a:gd name="connsiteY92" fmla="*/ 2137725 h 6858000"/>
              <a:gd name="connsiteX93" fmla="*/ 10678525 w 12192000"/>
              <a:gd name="connsiteY93" fmla="*/ 2070656 h 6858000"/>
              <a:gd name="connsiteX94" fmla="*/ 10735999 w 12192000"/>
              <a:gd name="connsiteY94" fmla="*/ 1956587 h 6858000"/>
              <a:gd name="connsiteX95" fmla="*/ 10824246 w 12192000"/>
              <a:gd name="connsiteY95" fmla="*/ 1862584 h 6858000"/>
              <a:gd name="connsiteX96" fmla="*/ 10773156 w 12192000"/>
              <a:gd name="connsiteY96" fmla="*/ 1768054 h 6858000"/>
              <a:gd name="connsiteX97" fmla="*/ 10716261 w 12192000"/>
              <a:gd name="connsiteY97" fmla="*/ 1678278 h 6858000"/>
              <a:gd name="connsiteX98" fmla="*/ 10554864 w 12192000"/>
              <a:gd name="connsiteY98" fmla="*/ 1477599 h 6858000"/>
              <a:gd name="connsiteX99" fmla="*/ 10267483 w 12192000"/>
              <a:gd name="connsiteY99" fmla="*/ 1324977 h 6858000"/>
              <a:gd name="connsiteX100" fmla="*/ 9913337 w 12192000"/>
              <a:gd name="connsiteY100" fmla="*/ 1202458 h 6858000"/>
              <a:gd name="connsiteX101" fmla="*/ 10024805 w 12192000"/>
              <a:gd name="connsiteY101" fmla="*/ 1124827 h 6858000"/>
              <a:gd name="connsiteX102" fmla="*/ 9411726 w 12192000"/>
              <a:gd name="connsiteY102" fmla="*/ 980655 h 6858000"/>
              <a:gd name="connsiteX103" fmla="*/ 9930753 w 12192000"/>
              <a:gd name="connsiteY103" fmla="*/ 901968 h 6858000"/>
              <a:gd name="connsiteX104" fmla="*/ 9894178 w 12192000"/>
              <a:gd name="connsiteY104" fmla="*/ 871339 h 6858000"/>
              <a:gd name="connsiteX105" fmla="*/ 9858182 w 12192000"/>
              <a:gd name="connsiteY105" fmla="*/ 839125 h 6858000"/>
              <a:gd name="connsiteX106" fmla="*/ 10131050 w 12192000"/>
              <a:gd name="connsiteY106" fmla="*/ 792652 h 6858000"/>
              <a:gd name="connsiteX107" fmla="*/ 10006808 w 12192000"/>
              <a:gd name="connsiteY107" fmla="*/ 731920 h 6858000"/>
              <a:gd name="connsiteX108" fmla="*/ 10233809 w 12192000"/>
              <a:gd name="connsiteY108" fmla="*/ 710268 h 6858000"/>
              <a:gd name="connsiteX109" fmla="*/ 10267483 w 12192000"/>
              <a:gd name="connsiteY109" fmla="*/ 628940 h 6858000"/>
              <a:gd name="connsiteX110" fmla="*/ 10136275 w 12192000"/>
              <a:gd name="connsiteY110" fmla="*/ 589333 h 6858000"/>
              <a:gd name="connsiteX111" fmla="*/ 9131312 w 12192000"/>
              <a:gd name="connsiteY111" fmla="*/ 480544 h 6858000"/>
              <a:gd name="connsiteX112" fmla="*/ 7479600 w 12192000"/>
              <a:gd name="connsiteY112" fmla="*/ 454667 h 6858000"/>
              <a:gd name="connsiteX113" fmla="*/ 6724001 w 12192000"/>
              <a:gd name="connsiteY113" fmla="*/ 434021 h 6858000"/>
              <a:gd name="connsiteX114" fmla="*/ 0 w 12192000"/>
              <a:gd name="connsiteY114" fmla="*/ 0 h 6858000"/>
              <a:gd name="connsiteX115" fmla="*/ 12192000 w 12192000"/>
              <a:gd name="connsiteY115" fmla="*/ 0 h 6858000"/>
              <a:gd name="connsiteX116" fmla="*/ 12192000 w 12192000"/>
              <a:gd name="connsiteY116" fmla="*/ 6858000 h 6858000"/>
              <a:gd name="connsiteX117" fmla="*/ 0 w 12192000"/>
              <a:gd name="connsiteY11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12192000" h="6858000">
                <a:moveTo>
                  <a:pt x="6724001" y="434021"/>
                </a:moveTo>
                <a:cubicBezTo>
                  <a:pt x="6639882" y="433113"/>
                  <a:pt x="6555627" y="433147"/>
                  <a:pt x="6471155" y="434599"/>
                </a:cubicBezTo>
                <a:cubicBezTo>
                  <a:pt x="6109461" y="440937"/>
                  <a:pt x="5748349" y="439351"/>
                  <a:pt x="5384913" y="497971"/>
                </a:cubicBezTo>
                <a:cubicBezTo>
                  <a:pt x="5199132" y="528072"/>
                  <a:pt x="5005803" y="518038"/>
                  <a:pt x="4818280" y="541802"/>
                </a:cubicBezTo>
                <a:cubicBezTo>
                  <a:pt x="4532641" y="578242"/>
                  <a:pt x="4247003" y="621019"/>
                  <a:pt x="3965428" y="675942"/>
                </a:cubicBezTo>
                <a:cubicBezTo>
                  <a:pt x="3877181" y="693369"/>
                  <a:pt x="3768034" y="703930"/>
                  <a:pt x="3699528" y="770472"/>
                </a:cubicBezTo>
                <a:cubicBezTo>
                  <a:pt x="3590961" y="728224"/>
                  <a:pt x="3523617" y="807966"/>
                  <a:pt x="3438854" y="834899"/>
                </a:cubicBezTo>
                <a:cubicBezTo>
                  <a:pt x="3405761" y="845462"/>
                  <a:pt x="3362218" y="860248"/>
                  <a:pt x="3367443" y="893518"/>
                </a:cubicBezTo>
                <a:cubicBezTo>
                  <a:pt x="3372089" y="935238"/>
                  <a:pt x="3420855" y="962172"/>
                  <a:pt x="3467301" y="953722"/>
                </a:cubicBezTo>
                <a:cubicBezTo>
                  <a:pt x="3611863" y="927317"/>
                  <a:pt x="3741328" y="986464"/>
                  <a:pt x="3889955" y="977486"/>
                </a:cubicBezTo>
                <a:cubicBezTo>
                  <a:pt x="3760488" y="1002836"/>
                  <a:pt x="3631601" y="1028713"/>
                  <a:pt x="3502135" y="1054062"/>
                </a:cubicBezTo>
                <a:cubicBezTo>
                  <a:pt x="3694303" y="1074129"/>
                  <a:pt x="3883568" y="1038218"/>
                  <a:pt x="4072832" y="1017622"/>
                </a:cubicBezTo>
                <a:cubicBezTo>
                  <a:pt x="4133792" y="1011285"/>
                  <a:pt x="4228424" y="962699"/>
                  <a:pt x="4244099" y="1030825"/>
                </a:cubicBezTo>
                <a:cubicBezTo>
                  <a:pt x="4254550" y="1076242"/>
                  <a:pt x="4152951" y="1079410"/>
                  <a:pt x="4095475" y="1092084"/>
                </a:cubicBezTo>
                <a:cubicBezTo>
                  <a:pt x="3841766" y="1146479"/>
                  <a:pt x="3583994" y="1178165"/>
                  <a:pt x="3327386" y="1215660"/>
                </a:cubicBezTo>
                <a:cubicBezTo>
                  <a:pt x="3303001" y="1219357"/>
                  <a:pt x="3271070" y="1216188"/>
                  <a:pt x="3254813" y="1226749"/>
                </a:cubicBezTo>
                <a:cubicBezTo>
                  <a:pt x="3123605" y="1311774"/>
                  <a:pt x="2957563" y="1339765"/>
                  <a:pt x="2776427" y="1401552"/>
                </a:cubicBezTo>
                <a:cubicBezTo>
                  <a:pt x="2890798" y="1430598"/>
                  <a:pt x="2968012" y="1370921"/>
                  <a:pt x="3063226" y="1384124"/>
                </a:cubicBezTo>
                <a:cubicBezTo>
                  <a:pt x="2966272" y="1448024"/>
                  <a:pt x="2853641" y="1460171"/>
                  <a:pt x="2754945" y="1495025"/>
                </a:cubicBezTo>
                <a:cubicBezTo>
                  <a:pt x="2684117" y="1519846"/>
                  <a:pt x="2421119" y="1597477"/>
                  <a:pt x="2381061" y="1619658"/>
                </a:cubicBezTo>
                <a:cubicBezTo>
                  <a:pt x="2260302" y="1688311"/>
                  <a:pt x="2107033" y="1720525"/>
                  <a:pt x="2008336" y="1814527"/>
                </a:cubicBezTo>
                <a:cubicBezTo>
                  <a:pt x="1938668" y="1880540"/>
                  <a:pt x="1822554" y="1868393"/>
                  <a:pt x="1740695" y="1914337"/>
                </a:cubicBezTo>
                <a:cubicBezTo>
                  <a:pt x="1711667" y="1957642"/>
                  <a:pt x="1767982" y="1968733"/>
                  <a:pt x="1787720" y="1991970"/>
                </a:cubicBezTo>
                <a:cubicBezTo>
                  <a:pt x="1813846" y="2023126"/>
                  <a:pt x="1767401" y="2040555"/>
                  <a:pt x="1754048" y="2078049"/>
                </a:cubicBezTo>
                <a:cubicBezTo>
                  <a:pt x="1907898" y="2035802"/>
                  <a:pt x="2054781" y="2010981"/>
                  <a:pt x="2228951" y="1996721"/>
                </a:cubicBezTo>
                <a:cubicBezTo>
                  <a:pt x="2171475" y="2057452"/>
                  <a:pt x="2101807" y="2031048"/>
                  <a:pt x="2054781" y="2053228"/>
                </a:cubicBezTo>
                <a:cubicBezTo>
                  <a:pt x="2024011" y="2067487"/>
                  <a:pt x="1976984" y="2073824"/>
                  <a:pt x="1985693" y="2109207"/>
                </a:cubicBezTo>
                <a:cubicBezTo>
                  <a:pt x="1992660" y="2137196"/>
                  <a:pt x="2032140" y="2133500"/>
                  <a:pt x="2061168" y="2130859"/>
                </a:cubicBezTo>
                <a:cubicBezTo>
                  <a:pt x="2172636" y="2120825"/>
                  <a:pt x="2281202" y="2117656"/>
                  <a:pt x="2388026" y="2184726"/>
                </a:cubicBezTo>
                <a:cubicBezTo>
                  <a:pt x="2116321" y="2282425"/>
                  <a:pt x="1803977" y="2241233"/>
                  <a:pt x="1560719" y="2384876"/>
                </a:cubicBezTo>
                <a:cubicBezTo>
                  <a:pt x="1594973" y="2429237"/>
                  <a:pt x="1643739" y="2405472"/>
                  <a:pt x="1679734" y="2400191"/>
                </a:cubicBezTo>
                <a:cubicBezTo>
                  <a:pt x="1916026" y="2364279"/>
                  <a:pt x="2760170" y="2428180"/>
                  <a:pt x="2882089" y="2383292"/>
                </a:cubicBezTo>
                <a:cubicBezTo>
                  <a:pt x="2956983" y="2355830"/>
                  <a:pt x="3035941" y="2342628"/>
                  <a:pt x="3116638" y="2359528"/>
                </a:cubicBezTo>
                <a:cubicBezTo>
                  <a:pt x="3194434" y="2375898"/>
                  <a:pt x="3174696" y="2605622"/>
                  <a:pt x="2897765" y="2758243"/>
                </a:cubicBezTo>
                <a:cubicBezTo>
                  <a:pt x="2858286" y="2779895"/>
                  <a:pt x="3034779" y="2811053"/>
                  <a:pt x="2981367" y="2829008"/>
                </a:cubicBezTo>
                <a:cubicBezTo>
                  <a:pt x="2939566" y="2843267"/>
                  <a:pt x="2734626" y="2835346"/>
                  <a:pt x="2682955" y="2846436"/>
                </a:cubicBezTo>
                <a:cubicBezTo>
                  <a:pt x="2662635" y="2851188"/>
                  <a:pt x="2040267" y="3029159"/>
                  <a:pt x="2099485" y="3066653"/>
                </a:cubicBezTo>
                <a:cubicBezTo>
                  <a:pt x="2276558" y="3179139"/>
                  <a:pt x="2869897" y="3385098"/>
                  <a:pt x="1807460" y="3454808"/>
                </a:cubicBezTo>
                <a:cubicBezTo>
                  <a:pt x="1841132" y="3495472"/>
                  <a:pt x="1934024" y="3469596"/>
                  <a:pt x="1921251" y="3540889"/>
                </a:cubicBezTo>
                <a:cubicBezTo>
                  <a:pt x="1780173" y="3579440"/>
                  <a:pt x="1617035" y="3577328"/>
                  <a:pt x="1453313" y="3637002"/>
                </a:cubicBezTo>
                <a:cubicBezTo>
                  <a:pt x="1527047" y="3680307"/>
                  <a:pt x="1611808" y="3653902"/>
                  <a:pt x="1686122" y="3667634"/>
                </a:cubicBezTo>
                <a:cubicBezTo>
                  <a:pt x="1644320" y="3722027"/>
                  <a:pt x="1572330" y="3713578"/>
                  <a:pt x="1513692" y="3725196"/>
                </a:cubicBezTo>
                <a:cubicBezTo>
                  <a:pt x="1459700" y="3736286"/>
                  <a:pt x="1345329" y="3830816"/>
                  <a:pt x="1369711" y="3826063"/>
                </a:cubicBezTo>
                <a:cubicBezTo>
                  <a:pt x="1595553" y="3783815"/>
                  <a:pt x="1824877" y="3795434"/>
                  <a:pt x="2051298" y="3754242"/>
                </a:cubicBezTo>
                <a:cubicBezTo>
                  <a:pt x="2126192" y="3740511"/>
                  <a:pt x="2210955" y="3714106"/>
                  <a:pt x="2245207" y="3797018"/>
                </a:cubicBezTo>
                <a:cubicBezTo>
                  <a:pt x="2255659" y="3821310"/>
                  <a:pt x="2248109" y="3829232"/>
                  <a:pt x="2353192" y="3796489"/>
                </a:cubicBezTo>
                <a:cubicBezTo>
                  <a:pt x="2394414" y="3783815"/>
                  <a:pt x="2448988" y="3770085"/>
                  <a:pt x="2490207" y="3801242"/>
                </a:cubicBezTo>
                <a:cubicBezTo>
                  <a:pt x="2464082" y="3840321"/>
                  <a:pt x="2413572" y="3828703"/>
                  <a:pt x="2375835" y="3839794"/>
                </a:cubicBezTo>
                <a:cubicBezTo>
                  <a:pt x="2275978" y="3868311"/>
                  <a:pt x="2619094" y="3977100"/>
                  <a:pt x="2522138" y="4009841"/>
                </a:cubicBezTo>
                <a:cubicBezTo>
                  <a:pt x="2323584" y="4076912"/>
                  <a:pt x="2199343" y="4057372"/>
                  <a:pt x="1998466" y="4130778"/>
                </a:cubicBezTo>
                <a:cubicBezTo>
                  <a:pt x="2066973" y="4129192"/>
                  <a:pt x="2046072" y="4154543"/>
                  <a:pt x="2114580" y="4154543"/>
                </a:cubicBezTo>
                <a:cubicBezTo>
                  <a:pt x="2145350" y="4154543"/>
                  <a:pt x="2177862" y="4160878"/>
                  <a:pt x="2177862" y="4189925"/>
                </a:cubicBezTo>
                <a:cubicBezTo>
                  <a:pt x="2177862" y="4217385"/>
                  <a:pt x="1817330" y="4367895"/>
                  <a:pt x="1868419" y="4382153"/>
                </a:cubicBezTo>
                <a:cubicBezTo>
                  <a:pt x="2007755" y="4420704"/>
                  <a:pt x="2365385" y="4302410"/>
                  <a:pt x="2279460" y="4356805"/>
                </a:cubicBezTo>
                <a:cubicBezTo>
                  <a:pt x="2148834" y="4439716"/>
                  <a:pt x="2129094" y="4456088"/>
                  <a:pt x="2029817" y="4468235"/>
                </a:cubicBezTo>
                <a:cubicBezTo>
                  <a:pt x="1944474" y="4478796"/>
                  <a:pt x="1644320" y="4710633"/>
                  <a:pt x="1560137" y="4730172"/>
                </a:cubicBezTo>
                <a:cubicBezTo>
                  <a:pt x="1485825" y="4747072"/>
                  <a:pt x="1774947" y="4800410"/>
                  <a:pt x="1956664" y="4820477"/>
                </a:cubicBezTo>
                <a:cubicBezTo>
                  <a:pt x="2130256" y="4840017"/>
                  <a:pt x="3101544" y="4789319"/>
                  <a:pt x="3268168" y="4852692"/>
                </a:cubicBezTo>
                <a:cubicBezTo>
                  <a:pt x="3111993" y="4878041"/>
                  <a:pt x="2970336" y="4953030"/>
                  <a:pt x="2807197" y="4939300"/>
                </a:cubicBezTo>
                <a:cubicBezTo>
                  <a:pt x="2773524" y="4936660"/>
                  <a:pt x="2724756" y="4930323"/>
                  <a:pt x="2721272" y="4970458"/>
                </a:cubicBezTo>
                <a:cubicBezTo>
                  <a:pt x="2718369" y="5005313"/>
                  <a:pt x="2788038" y="4981548"/>
                  <a:pt x="2802552" y="5014291"/>
                </a:cubicBezTo>
                <a:cubicBezTo>
                  <a:pt x="2719531" y="5060235"/>
                  <a:pt x="2621415" y="5018515"/>
                  <a:pt x="2537812" y="5053898"/>
                </a:cubicBezTo>
                <a:cubicBezTo>
                  <a:pt x="2491948" y="5099314"/>
                  <a:pt x="2589483" y="5107236"/>
                  <a:pt x="2569744" y="5153182"/>
                </a:cubicBezTo>
                <a:cubicBezTo>
                  <a:pt x="2301522" y="5193845"/>
                  <a:pt x="2252174" y="5268836"/>
                  <a:pt x="1987436" y="5334320"/>
                </a:cubicBezTo>
                <a:cubicBezTo>
                  <a:pt x="1971179" y="5338545"/>
                  <a:pt x="1958407" y="5352274"/>
                  <a:pt x="1972921" y="5382376"/>
                </a:cubicBezTo>
                <a:cubicBezTo>
                  <a:pt x="2087874" y="5396107"/>
                  <a:pt x="2215599" y="5373399"/>
                  <a:pt x="2341001" y="5360725"/>
                </a:cubicBezTo>
                <a:cubicBezTo>
                  <a:pt x="2537812" y="5340129"/>
                  <a:pt x="2533748" y="5339072"/>
                  <a:pt x="2710822" y="5418816"/>
                </a:cubicBezTo>
                <a:cubicBezTo>
                  <a:pt x="2743914" y="5433602"/>
                  <a:pt x="2801390" y="5438355"/>
                  <a:pt x="2833903" y="5413007"/>
                </a:cubicBezTo>
                <a:cubicBezTo>
                  <a:pt x="2896604" y="5364422"/>
                  <a:pt x="2950016" y="5368646"/>
                  <a:pt x="3011556" y="5399276"/>
                </a:cubicBezTo>
                <a:cubicBezTo>
                  <a:pt x="3077160" y="5432547"/>
                  <a:pt x="3171793" y="5391882"/>
                  <a:pt x="3254233" y="5439412"/>
                </a:cubicBezTo>
                <a:cubicBezTo>
                  <a:pt x="3099802" y="5473739"/>
                  <a:pt x="2957563" y="5473739"/>
                  <a:pt x="2792101" y="5471625"/>
                </a:cubicBezTo>
                <a:cubicBezTo>
                  <a:pt x="2846095" y="5537639"/>
                  <a:pt x="2914601" y="5536582"/>
                  <a:pt x="2977303" y="5539751"/>
                </a:cubicBezTo>
                <a:cubicBezTo>
                  <a:pt x="3214174" y="5551898"/>
                  <a:pt x="3601411" y="5660686"/>
                  <a:pt x="3656566" y="5678642"/>
                </a:cubicBezTo>
                <a:cubicBezTo>
                  <a:pt x="4280675" y="5879847"/>
                  <a:pt x="4178497" y="5898332"/>
                  <a:pt x="4858340" y="5969625"/>
                </a:cubicBezTo>
                <a:cubicBezTo>
                  <a:pt x="5261253" y="6011873"/>
                  <a:pt x="4887368" y="6032469"/>
                  <a:pt x="5296668" y="6043559"/>
                </a:cubicBezTo>
                <a:cubicBezTo>
                  <a:pt x="5349500" y="6045143"/>
                  <a:pt x="5402911" y="6044087"/>
                  <a:pt x="5456323" y="6042502"/>
                </a:cubicBezTo>
                <a:cubicBezTo>
                  <a:pt x="5368077" y="6073134"/>
                  <a:pt x="5267058" y="6100066"/>
                  <a:pt x="5267058" y="6100066"/>
                </a:cubicBezTo>
                <a:cubicBezTo>
                  <a:pt x="5267058" y="6100066"/>
                  <a:pt x="5318728" y="6208854"/>
                  <a:pt x="7095266" y="6287541"/>
                </a:cubicBezTo>
                <a:cubicBezTo>
                  <a:pt x="7422124" y="6302329"/>
                  <a:pt x="9563254" y="6024548"/>
                  <a:pt x="9707235" y="5994446"/>
                </a:cubicBezTo>
                <a:cubicBezTo>
                  <a:pt x="9844249" y="5966984"/>
                  <a:pt x="10002164" y="5671247"/>
                  <a:pt x="10083442" y="5678642"/>
                </a:cubicBezTo>
                <a:cubicBezTo>
                  <a:pt x="10103183" y="5653293"/>
                  <a:pt x="10283158" y="5139979"/>
                  <a:pt x="10338892" y="4650957"/>
                </a:cubicBezTo>
                <a:cubicBezTo>
                  <a:pt x="10448618" y="4580718"/>
                  <a:pt x="10551960" y="4503088"/>
                  <a:pt x="10628013" y="4411198"/>
                </a:cubicBezTo>
                <a:cubicBezTo>
                  <a:pt x="10675040" y="4354692"/>
                  <a:pt x="10718003" y="4298185"/>
                  <a:pt x="10802766" y="4258050"/>
                </a:cubicBezTo>
                <a:cubicBezTo>
                  <a:pt x="10755739" y="4203128"/>
                  <a:pt x="10675040" y="4190453"/>
                  <a:pt x="10614662" y="4150318"/>
                </a:cubicBezTo>
                <a:cubicBezTo>
                  <a:pt x="10610017" y="4117046"/>
                  <a:pt x="10705811" y="4127081"/>
                  <a:pt x="10681427" y="4054203"/>
                </a:cubicBezTo>
                <a:cubicBezTo>
                  <a:pt x="10648335" y="3957032"/>
                  <a:pt x="10684328" y="3846131"/>
                  <a:pt x="10520029" y="3804411"/>
                </a:cubicBezTo>
                <a:cubicBezTo>
                  <a:pt x="10476485" y="3709881"/>
                  <a:pt x="10464294" y="3558845"/>
                  <a:pt x="10568798" y="3466426"/>
                </a:cubicBezTo>
                <a:cubicBezTo>
                  <a:pt x="10724388" y="3328592"/>
                  <a:pt x="10699424" y="3240927"/>
                  <a:pt x="10499709" y="3166465"/>
                </a:cubicBezTo>
                <a:cubicBezTo>
                  <a:pt x="10474164" y="3156958"/>
                  <a:pt x="10501452" y="2570768"/>
                  <a:pt x="10489840" y="2546475"/>
                </a:cubicBezTo>
                <a:cubicBezTo>
                  <a:pt x="10508418" y="2513205"/>
                  <a:pt x="10551960" y="2521126"/>
                  <a:pt x="10584471" y="2512148"/>
                </a:cubicBezTo>
                <a:cubicBezTo>
                  <a:pt x="10726711" y="2474125"/>
                  <a:pt x="10731357" y="2474125"/>
                  <a:pt x="10695942" y="2358471"/>
                </a:cubicBezTo>
                <a:cubicBezTo>
                  <a:pt x="10685490" y="2323616"/>
                  <a:pt x="10709874" y="2309357"/>
                  <a:pt x="10732516" y="2287706"/>
                </a:cubicBezTo>
                <a:cubicBezTo>
                  <a:pt x="10817280" y="2206905"/>
                  <a:pt x="10817860" y="2205850"/>
                  <a:pt x="10731357" y="2137725"/>
                </a:cubicBezTo>
                <a:cubicBezTo>
                  <a:pt x="10706391" y="2118185"/>
                  <a:pt x="10689555" y="2097061"/>
                  <a:pt x="10678525" y="2070656"/>
                </a:cubicBezTo>
                <a:cubicBezTo>
                  <a:pt x="10658203" y="2022599"/>
                  <a:pt x="10658784" y="1982463"/>
                  <a:pt x="10735999" y="1956587"/>
                </a:cubicBezTo>
                <a:cubicBezTo>
                  <a:pt x="10789993" y="1938104"/>
                  <a:pt x="10820762" y="1916978"/>
                  <a:pt x="10824246" y="1862584"/>
                </a:cubicBezTo>
                <a:cubicBezTo>
                  <a:pt x="10826570" y="1817166"/>
                  <a:pt x="10832955" y="1787594"/>
                  <a:pt x="10773156" y="1768054"/>
                </a:cubicBezTo>
                <a:cubicBezTo>
                  <a:pt x="10724969" y="1752211"/>
                  <a:pt x="10711036" y="1718412"/>
                  <a:pt x="10716261" y="1678278"/>
                </a:cubicBezTo>
                <a:cubicBezTo>
                  <a:pt x="10728452" y="1580050"/>
                  <a:pt x="10662849" y="1522487"/>
                  <a:pt x="10554864" y="1477599"/>
                </a:cubicBezTo>
                <a:cubicBezTo>
                  <a:pt x="10452101" y="1434822"/>
                  <a:pt x="10362116" y="1377259"/>
                  <a:pt x="10267483" y="1324977"/>
                </a:cubicBezTo>
                <a:cubicBezTo>
                  <a:pt x="10162399" y="1266887"/>
                  <a:pt x="10040481" y="1232031"/>
                  <a:pt x="9913337" y="1202458"/>
                </a:cubicBezTo>
                <a:cubicBezTo>
                  <a:pt x="9936561" y="1160210"/>
                  <a:pt x="10016678" y="1183974"/>
                  <a:pt x="10024805" y="1124827"/>
                </a:cubicBezTo>
                <a:cubicBezTo>
                  <a:pt x="9826251" y="1074658"/>
                  <a:pt x="9636408" y="999139"/>
                  <a:pt x="9411726" y="980655"/>
                </a:cubicBezTo>
                <a:cubicBezTo>
                  <a:pt x="9593444" y="990161"/>
                  <a:pt x="9758326" y="922036"/>
                  <a:pt x="9930753" y="901968"/>
                </a:cubicBezTo>
                <a:cubicBezTo>
                  <a:pt x="9947008" y="868698"/>
                  <a:pt x="9909273" y="877147"/>
                  <a:pt x="9894178" y="871339"/>
                </a:cubicBezTo>
                <a:cubicBezTo>
                  <a:pt x="9879083" y="865001"/>
                  <a:pt x="9860506" y="862889"/>
                  <a:pt x="9858182" y="839125"/>
                </a:cubicBezTo>
                <a:cubicBezTo>
                  <a:pt x="9941205" y="804798"/>
                  <a:pt x="10045126" y="827506"/>
                  <a:pt x="10131050" y="792652"/>
                </a:cubicBezTo>
                <a:cubicBezTo>
                  <a:pt x="10111891" y="741954"/>
                  <a:pt x="10037578" y="772583"/>
                  <a:pt x="10006808" y="731920"/>
                </a:cubicBezTo>
                <a:cubicBezTo>
                  <a:pt x="10086927" y="724526"/>
                  <a:pt x="10161239" y="721357"/>
                  <a:pt x="10233809" y="710268"/>
                </a:cubicBezTo>
                <a:cubicBezTo>
                  <a:pt x="10290705" y="701818"/>
                  <a:pt x="10306380" y="658513"/>
                  <a:pt x="10267483" y="628940"/>
                </a:cubicBezTo>
                <a:cubicBezTo>
                  <a:pt x="10232648" y="602536"/>
                  <a:pt x="10181559" y="600422"/>
                  <a:pt x="10136275" y="589333"/>
                </a:cubicBezTo>
                <a:cubicBezTo>
                  <a:pt x="9813479" y="512230"/>
                  <a:pt x="9474428" y="487409"/>
                  <a:pt x="9131312" y="480544"/>
                </a:cubicBezTo>
                <a:cubicBezTo>
                  <a:pt x="8580936" y="469453"/>
                  <a:pt x="8028817" y="469982"/>
                  <a:pt x="7479600" y="454667"/>
                </a:cubicBezTo>
                <a:cubicBezTo>
                  <a:pt x="7227489" y="447934"/>
                  <a:pt x="6976357" y="436744"/>
                  <a:pt x="6724001" y="434021"/>
                </a:cubicBezTo>
                <a:close/>
                <a:moveTo>
                  <a:pt x="0" y="0"/>
                </a:moveTo>
                <a:lnTo>
                  <a:pt x="12192000" y="0"/>
                </a:lnTo>
                <a:lnTo>
                  <a:pt x="12192000" y="6858000"/>
                </a:lnTo>
                <a:lnTo>
                  <a:pt x="0" y="6858000"/>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pic>
        <p:nvPicPr>
          <p:cNvPr id="24" name="Picture 23">
            <a:extLst>
              <a:ext uri="{FF2B5EF4-FFF2-40B4-BE49-F238E27FC236}">
                <a16:creationId xmlns:a16="http://schemas.microsoft.com/office/drawing/2014/main" id="{6F7908DB-7B8D-BA07-2B05-EC1E2A5A6D41}"/>
              </a:ext>
            </a:extLst>
          </p:cNvPr>
          <p:cNvPicPr>
            <a:picLocks noChangeAspect="1"/>
          </p:cNvPicPr>
          <p:nvPr/>
        </p:nvPicPr>
        <p:blipFill>
          <a:blip r:embed="rId3"/>
          <a:stretch>
            <a:fillRect/>
          </a:stretch>
        </p:blipFill>
        <p:spPr>
          <a:xfrm>
            <a:off x="4109086" y="589323"/>
            <a:ext cx="6379501" cy="5199294"/>
          </a:xfrm>
          <a:prstGeom prst="rect">
            <a:avLst/>
          </a:prstGeom>
        </p:spPr>
      </p:pic>
      <p:sp>
        <p:nvSpPr>
          <p:cNvPr id="8" name="TextBox 7">
            <a:extLst>
              <a:ext uri="{FF2B5EF4-FFF2-40B4-BE49-F238E27FC236}">
                <a16:creationId xmlns:a16="http://schemas.microsoft.com/office/drawing/2014/main" id="{3F749F68-2D89-BBC8-2746-579E4CE9610B}"/>
              </a:ext>
            </a:extLst>
          </p:cNvPr>
          <p:cNvSpPr txBox="1"/>
          <p:nvPr/>
        </p:nvSpPr>
        <p:spPr>
          <a:xfrm>
            <a:off x="240030" y="331470"/>
            <a:ext cx="3560445" cy="1446550"/>
          </a:xfrm>
          <a:prstGeom prst="rect">
            <a:avLst/>
          </a:prstGeom>
          <a:noFill/>
        </p:spPr>
        <p:txBody>
          <a:bodyPr wrap="square" rtlCol="0">
            <a:spAutoFit/>
          </a:bodyPr>
          <a:lstStyle/>
          <a:p>
            <a:r>
              <a:rPr lang="en-US" sz="4400" dirty="0">
                <a:solidFill>
                  <a:srgbClr val="C00000"/>
                </a:solidFill>
                <a:latin typeface="Arial Black" panose="020B0A04020102020204" pitchFamily="34" charset="0"/>
              </a:rPr>
              <a:t>Decision Making??</a:t>
            </a:r>
          </a:p>
        </p:txBody>
      </p:sp>
      <p:sp>
        <p:nvSpPr>
          <p:cNvPr id="13" name="TextBox 12">
            <a:extLst>
              <a:ext uri="{FF2B5EF4-FFF2-40B4-BE49-F238E27FC236}">
                <a16:creationId xmlns:a16="http://schemas.microsoft.com/office/drawing/2014/main" id="{55B24101-D8D6-3167-023A-8014358CBE9E}"/>
              </a:ext>
            </a:extLst>
          </p:cNvPr>
          <p:cNvSpPr txBox="1"/>
          <p:nvPr/>
        </p:nvSpPr>
        <p:spPr>
          <a:xfrm>
            <a:off x="308611" y="2040255"/>
            <a:ext cx="3263264" cy="2062103"/>
          </a:xfrm>
          <a:prstGeom prst="rect">
            <a:avLst/>
          </a:prstGeom>
          <a:noFill/>
        </p:spPr>
        <p:txBody>
          <a:bodyPr wrap="square" rtlCol="0">
            <a:spAutoFit/>
          </a:bodyPr>
          <a:lstStyle/>
          <a:p>
            <a:pPr algn="ctr"/>
            <a:r>
              <a:rPr lang="en-US" sz="3200" dirty="0">
                <a:solidFill>
                  <a:srgbClr val="C00000"/>
                </a:solidFill>
              </a:rPr>
              <a:t>Process to choose between alternatives when </a:t>
            </a:r>
          </a:p>
          <a:p>
            <a:pPr algn="ctr"/>
            <a:r>
              <a:rPr lang="en-US" sz="3200" dirty="0">
                <a:solidFill>
                  <a:srgbClr val="C00000"/>
                </a:solidFill>
              </a:rPr>
              <a:t>tackling a problem</a:t>
            </a:r>
          </a:p>
        </p:txBody>
      </p:sp>
      <p:pic>
        <p:nvPicPr>
          <p:cNvPr id="2" name="Picture 1">
            <a:extLst>
              <a:ext uri="{FF2B5EF4-FFF2-40B4-BE49-F238E27FC236}">
                <a16:creationId xmlns:a16="http://schemas.microsoft.com/office/drawing/2014/main" id="{F355848C-0C19-980B-FFBC-3E61A5A094E2}"/>
              </a:ext>
            </a:extLst>
          </p:cNvPr>
          <p:cNvPicPr>
            <a:picLocks noChangeAspect="1"/>
          </p:cNvPicPr>
          <p:nvPr/>
        </p:nvPicPr>
        <p:blipFill>
          <a:blip r:embed="rId4"/>
          <a:stretch>
            <a:fillRect/>
          </a:stretch>
        </p:blipFill>
        <p:spPr>
          <a:xfrm>
            <a:off x="9268967" y="213128"/>
            <a:ext cx="2203895" cy="935817"/>
          </a:xfrm>
          <a:prstGeom prst="rect">
            <a:avLst/>
          </a:prstGeom>
        </p:spPr>
      </p:pic>
    </p:spTree>
    <p:extLst>
      <p:ext uri="{BB962C8B-B14F-4D97-AF65-F5344CB8AC3E}">
        <p14:creationId xmlns:p14="http://schemas.microsoft.com/office/powerpoint/2010/main" val="815661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C7F55EAC-550A-4BDD-9099-3F20B8FA0E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30">
            <a:extLst>
              <a:ext uri="{FF2B5EF4-FFF2-40B4-BE49-F238E27FC236}">
                <a16:creationId xmlns:a16="http://schemas.microsoft.com/office/drawing/2014/main" id="{DC4F5A5F-493F-49AE-89B6-D5AF5EBC8B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custGeom>
            <a:avLst/>
            <a:gdLst>
              <a:gd name="connsiteX0" fmla="*/ 6724001 w 12192000"/>
              <a:gd name="connsiteY0" fmla="*/ 434021 h 6858000"/>
              <a:gd name="connsiteX1" fmla="*/ 6471155 w 12192000"/>
              <a:gd name="connsiteY1" fmla="*/ 434599 h 6858000"/>
              <a:gd name="connsiteX2" fmla="*/ 5384913 w 12192000"/>
              <a:gd name="connsiteY2" fmla="*/ 497971 h 6858000"/>
              <a:gd name="connsiteX3" fmla="*/ 4818280 w 12192000"/>
              <a:gd name="connsiteY3" fmla="*/ 541802 h 6858000"/>
              <a:gd name="connsiteX4" fmla="*/ 3965428 w 12192000"/>
              <a:gd name="connsiteY4" fmla="*/ 675942 h 6858000"/>
              <a:gd name="connsiteX5" fmla="*/ 3699528 w 12192000"/>
              <a:gd name="connsiteY5" fmla="*/ 770472 h 6858000"/>
              <a:gd name="connsiteX6" fmla="*/ 3438854 w 12192000"/>
              <a:gd name="connsiteY6" fmla="*/ 834899 h 6858000"/>
              <a:gd name="connsiteX7" fmla="*/ 3367443 w 12192000"/>
              <a:gd name="connsiteY7" fmla="*/ 893518 h 6858000"/>
              <a:gd name="connsiteX8" fmla="*/ 3467301 w 12192000"/>
              <a:gd name="connsiteY8" fmla="*/ 953722 h 6858000"/>
              <a:gd name="connsiteX9" fmla="*/ 3889955 w 12192000"/>
              <a:gd name="connsiteY9" fmla="*/ 977486 h 6858000"/>
              <a:gd name="connsiteX10" fmla="*/ 3502135 w 12192000"/>
              <a:gd name="connsiteY10" fmla="*/ 1054062 h 6858000"/>
              <a:gd name="connsiteX11" fmla="*/ 4072832 w 12192000"/>
              <a:gd name="connsiteY11" fmla="*/ 1017622 h 6858000"/>
              <a:gd name="connsiteX12" fmla="*/ 4244099 w 12192000"/>
              <a:gd name="connsiteY12" fmla="*/ 1030825 h 6858000"/>
              <a:gd name="connsiteX13" fmla="*/ 4095475 w 12192000"/>
              <a:gd name="connsiteY13" fmla="*/ 1092084 h 6858000"/>
              <a:gd name="connsiteX14" fmla="*/ 3327386 w 12192000"/>
              <a:gd name="connsiteY14" fmla="*/ 1215660 h 6858000"/>
              <a:gd name="connsiteX15" fmla="*/ 3254813 w 12192000"/>
              <a:gd name="connsiteY15" fmla="*/ 1226749 h 6858000"/>
              <a:gd name="connsiteX16" fmla="*/ 2776427 w 12192000"/>
              <a:gd name="connsiteY16" fmla="*/ 1401552 h 6858000"/>
              <a:gd name="connsiteX17" fmla="*/ 3063226 w 12192000"/>
              <a:gd name="connsiteY17" fmla="*/ 1384124 h 6858000"/>
              <a:gd name="connsiteX18" fmla="*/ 2754945 w 12192000"/>
              <a:gd name="connsiteY18" fmla="*/ 1495025 h 6858000"/>
              <a:gd name="connsiteX19" fmla="*/ 2381061 w 12192000"/>
              <a:gd name="connsiteY19" fmla="*/ 1619658 h 6858000"/>
              <a:gd name="connsiteX20" fmla="*/ 2008336 w 12192000"/>
              <a:gd name="connsiteY20" fmla="*/ 1814527 h 6858000"/>
              <a:gd name="connsiteX21" fmla="*/ 1740695 w 12192000"/>
              <a:gd name="connsiteY21" fmla="*/ 1914337 h 6858000"/>
              <a:gd name="connsiteX22" fmla="*/ 1787720 w 12192000"/>
              <a:gd name="connsiteY22" fmla="*/ 1991970 h 6858000"/>
              <a:gd name="connsiteX23" fmla="*/ 1754048 w 12192000"/>
              <a:gd name="connsiteY23" fmla="*/ 2078049 h 6858000"/>
              <a:gd name="connsiteX24" fmla="*/ 2228951 w 12192000"/>
              <a:gd name="connsiteY24" fmla="*/ 1996721 h 6858000"/>
              <a:gd name="connsiteX25" fmla="*/ 2054781 w 12192000"/>
              <a:gd name="connsiteY25" fmla="*/ 2053228 h 6858000"/>
              <a:gd name="connsiteX26" fmla="*/ 1985693 w 12192000"/>
              <a:gd name="connsiteY26" fmla="*/ 2109207 h 6858000"/>
              <a:gd name="connsiteX27" fmla="*/ 2061168 w 12192000"/>
              <a:gd name="connsiteY27" fmla="*/ 2130859 h 6858000"/>
              <a:gd name="connsiteX28" fmla="*/ 2388026 w 12192000"/>
              <a:gd name="connsiteY28" fmla="*/ 2184726 h 6858000"/>
              <a:gd name="connsiteX29" fmla="*/ 1560719 w 12192000"/>
              <a:gd name="connsiteY29" fmla="*/ 2384876 h 6858000"/>
              <a:gd name="connsiteX30" fmla="*/ 1679734 w 12192000"/>
              <a:gd name="connsiteY30" fmla="*/ 2400191 h 6858000"/>
              <a:gd name="connsiteX31" fmla="*/ 2882089 w 12192000"/>
              <a:gd name="connsiteY31" fmla="*/ 2383292 h 6858000"/>
              <a:gd name="connsiteX32" fmla="*/ 3116638 w 12192000"/>
              <a:gd name="connsiteY32" fmla="*/ 2359528 h 6858000"/>
              <a:gd name="connsiteX33" fmla="*/ 2897765 w 12192000"/>
              <a:gd name="connsiteY33" fmla="*/ 2758243 h 6858000"/>
              <a:gd name="connsiteX34" fmla="*/ 2981367 w 12192000"/>
              <a:gd name="connsiteY34" fmla="*/ 2829008 h 6858000"/>
              <a:gd name="connsiteX35" fmla="*/ 2682955 w 12192000"/>
              <a:gd name="connsiteY35" fmla="*/ 2846436 h 6858000"/>
              <a:gd name="connsiteX36" fmla="*/ 2099485 w 12192000"/>
              <a:gd name="connsiteY36" fmla="*/ 3066653 h 6858000"/>
              <a:gd name="connsiteX37" fmla="*/ 1807460 w 12192000"/>
              <a:gd name="connsiteY37" fmla="*/ 3454808 h 6858000"/>
              <a:gd name="connsiteX38" fmla="*/ 1921251 w 12192000"/>
              <a:gd name="connsiteY38" fmla="*/ 3540889 h 6858000"/>
              <a:gd name="connsiteX39" fmla="*/ 1453313 w 12192000"/>
              <a:gd name="connsiteY39" fmla="*/ 3637002 h 6858000"/>
              <a:gd name="connsiteX40" fmla="*/ 1686122 w 12192000"/>
              <a:gd name="connsiteY40" fmla="*/ 3667634 h 6858000"/>
              <a:gd name="connsiteX41" fmla="*/ 1513692 w 12192000"/>
              <a:gd name="connsiteY41" fmla="*/ 3725196 h 6858000"/>
              <a:gd name="connsiteX42" fmla="*/ 1369711 w 12192000"/>
              <a:gd name="connsiteY42" fmla="*/ 3826063 h 6858000"/>
              <a:gd name="connsiteX43" fmla="*/ 2051298 w 12192000"/>
              <a:gd name="connsiteY43" fmla="*/ 3754242 h 6858000"/>
              <a:gd name="connsiteX44" fmla="*/ 2245207 w 12192000"/>
              <a:gd name="connsiteY44" fmla="*/ 3797018 h 6858000"/>
              <a:gd name="connsiteX45" fmla="*/ 2353192 w 12192000"/>
              <a:gd name="connsiteY45" fmla="*/ 3796489 h 6858000"/>
              <a:gd name="connsiteX46" fmla="*/ 2490207 w 12192000"/>
              <a:gd name="connsiteY46" fmla="*/ 3801242 h 6858000"/>
              <a:gd name="connsiteX47" fmla="*/ 2375835 w 12192000"/>
              <a:gd name="connsiteY47" fmla="*/ 3839794 h 6858000"/>
              <a:gd name="connsiteX48" fmla="*/ 2522138 w 12192000"/>
              <a:gd name="connsiteY48" fmla="*/ 4009841 h 6858000"/>
              <a:gd name="connsiteX49" fmla="*/ 1998466 w 12192000"/>
              <a:gd name="connsiteY49" fmla="*/ 4130778 h 6858000"/>
              <a:gd name="connsiteX50" fmla="*/ 2114580 w 12192000"/>
              <a:gd name="connsiteY50" fmla="*/ 4154543 h 6858000"/>
              <a:gd name="connsiteX51" fmla="*/ 2177862 w 12192000"/>
              <a:gd name="connsiteY51" fmla="*/ 4189925 h 6858000"/>
              <a:gd name="connsiteX52" fmla="*/ 1868419 w 12192000"/>
              <a:gd name="connsiteY52" fmla="*/ 4382153 h 6858000"/>
              <a:gd name="connsiteX53" fmla="*/ 2279460 w 12192000"/>
              <a:gd name="connsiteY53" fmla="*/ 4356805 h 6858000"/>
              <a:gd name="connsiteX54" fmla="*/ 2029817 w 12192000"/>
              <a:gd name="connsiteY54" fmla="*/ 4468235 h 6858000"/>
              <a:gd name="connsiteX55" fmla="*/ 1560137 w 12192000"/>
              <a:gd name="connsiteY55" fmla="*/ 4730172 h 6858000"/>
              <a:gd name="connsiteX56" fmla="*/ 1956664 w 12192000"/>
              <a:gd name="connsiteY56" fmla="*/ 4820477 h 6858000"/>
              <a:gd name="connsiteX57" fmla="*/ 3268168 w 12192000"/>
              <a:gd name="connsiteY57" fmla="*/ 4852692 h 6858000"/>
              <a:gd name="connsiteX58" fmla="*/ 2807197 w 12192000"/>
              <a:gd name="connsiteY58" fmla="*/ 4939300 h 6858000"/>
              <a:gd name="connsiteX59" fmla="*/ 2721272 w 12192000"/>
              <a:gd name="connsiteY59" fmla="*/ 4970458 h 6858000"/>
              <a:gd name="connsiteX60" fmla="*/ 2802552 w 12192000"/>
              <a:gd name="connsiteY60" fmla="*/ 5014291 h 6858000"/>
              <a:gd name="connsiteX61" fmla="*/ 2537812 w 12192000"/>
              <a:gd name="connsiteY61" fmla="*/ 5053898 h 6858000"/>
              <a:gd name="connsiteX62" fmla="*/ 2569744 w 12192000"/>
              <a:gd name="connsiteY62" fmla="*/ 5153182 h 6858000"/>
              <a:gd name="connsiteX63" fmla="*/ 1987436 w 12192000"/>
              <a:gd name="connsiteY63" fmla="*/ 5334320 h 6858000"/>
              <a:gd name="connsiteX64" fmla="*/ 1972921 w 12192000"/>
              <a:gd name="connsiteY64" fmla="*/ 5382376 h 6858000"/>
              <a:gd name="connsiteX65" fmla="*/ 2341001 w 12192000"/>
              <a:gd name="connsiteY65" fmla="*/ 5360725 h 6858000"/>
              <a:gd name="connsiteX66" fmla="*/ 2710822 w 12192000"/>
              <a:gd name="connsiteY66" fmla="*/ 5418816 h 6858000"/>
              <a:gd name="connsiteX67" fmla="*/ 2833903 w 12192000"/>
              <a:gd name="connsiteY67" fmla="*/ 5413007 h 6858000"/>
              <a:gd name="connsiteX68" fmla="*/ 3011556 w 12192000"/>
              <a:gd name="connsiteY68" fmla="*/ 5399276 h 6858000"/>
              <a:gd name="connsiteX69" fmla="*/ 3254233 w 12192000"/>
              <a:gd name="connsiteY69" fmla="*/ 5439412 h 6858000"/>
              <a:gd name="connsiteX70" fmla="*/ 2792101 w 12192000"/>
              <a:gd name="connsiteY70" fmla="*/ 5471625 h 6858000"/>
              <a:gd name="connsiteX71" fmla="*/ 2977303 w 12192000"/>
              <a:gd name="connsiteY71" fmla="*/ 5539751 h 6858000"/>
              <a:gd name="connsiteX72" fmla="*/ 3656566 w 12192000"/>
              <a:gd name="connsiteY72" fmla="*/ 5678642 h 6858000"/>
              <a:gd name="connsiteX73" fmla="*/ 4858340 w 12192000"/>
              <a:gd name="connsiteY73" fmla="*/ 5969625 h 6858000"/>
              <a:gd name="connsiteX74" fmla="*/ 5296668 w 12192000"/>
              <a:gd name="connsiteY74" fmla="*/ 6043559 h 6858000"/>
              <a:gd name="connsiteX75" fmla="*/ 5456323 w 12192000"/>
              <a:gd name="connsiteY75" fmla="*/ 6042502 h 6858000"/>
              <a:gd name="connsiteX76" fmla="*/ 5267058 w 12192000"/>
              <a:gd name="connsiteY76" fmla="*/ 6100066 h 6858000"/>
              <a:gd name="connsiteX77" fmla="*/ 7095266 w 12192000"/>
              <a:gd name="connsiteY77" fmla="*/ 6287541 h 6858000"/>
              <a:gd name="connsiteX78" fmla="*/ 9707235 w 12192000"/>
              <a:gd name="connsiteY78" fmla="*/ 5994446 h 6858000"/>
              <a:gd name="connsiteX79" fmla="*/ 10083442 w 12192000"/>
              <a:gd name="connsiteY79" fmla="*/ 5678642 h 6858000"/>
              <a:gd name="connsiteX80" fmla="*/ 10338892 w 12192000"/>
              <a:gd name="connsiteY80" fmla="*/ 4650957 h 6858000"/>
              <a:gd name="connsiteX81" fmla="*/ 10628013 w 12192000"/>
              <a:gd name="connsiteY81" fmla="*/ 4411198 h 6858000"/>
              <a:gd name="connsiteX82" fmla="*/ 10802766 w 12192000"/>
              <a:gd name="connsiteY82" fmla="*/ 4258050 h 6858000"/>
              <a:gd name="connsiteX83" fmla="*/ 10614662 w 12192000"/>
              <a:gd name="connsiteY83" fmla="*/ 4150318 h 6858000"/>
              <a:gd name="connsiteX84" fmla="*/ 10681427 w 12192000"/>
              <a:gd name="connsiteY84" fmla="*/ 4054203 h 6858000"/>
              <a:gd name="connsiteX85" fmla="*/ 10520029 w 12192000"/>
              <a:gd name="connsiteY85" fmla="*/ 3804411 h 6858000"/>
              <a:gd name="connsiteX86" fmla="*/ 10568798 w 12192000"/>
              <a:gd name="connsiteY86" fmla="*/ 3466426 h 6858000"/>
              <a:gd name="connsiteX87" fmla="*/ 10499709 w 12192000"/>
              <a:gd name="connsiteY87" fmla="*/ 3166465 h 6858000"/>
              <a:gd name="connsiteX88" fmla="*/ 10489840 w 12192000"/>
              <a:gd name="connsiteY88" fmla="*/ 2546475 h 6858000"/>
              <a:gd name="connsiteX89" fmla="*/ 10584471 w 12192000"/>
              <a:gd name="connsiteY89" fmla="*/ 2512148 h 6858000"/>
              <a:gd name="connsiteX90" fmla="*/ 10695942 w 12192000"/>
              <a:gd name="connsiteY90" fmla="*/ 2358471 h 6858000"/>
              <a:gd name="connsiteX91" fmla="*/ 10732516 w 12192000"/>
              <a:gd name="connsiteY91" fmla="*/ 2287706 h 6858000"/>
              <a:gd name="connsiteX92" fmla="*/ 10731357 w 12192000"/>
              <a:gd name="connsiteY92" fmla="*/ 2137725 h 6858000"/>
              <a:gd name="connsiteX93" fmla="*/ 10678525 w 12192000"/>
              <a:gd name="connsiteY93" fmla="*/ 2070656 h 6858000"/>
              <a:gd name="connsiteX94" fmla="*/ 10735999 w 12192000"/>
              <a:gd name="connsiteY94" fmla="*/ 1956587 h 6858000"/>
              <a:gd name="connsiteX95" fmla="*/ 10824246 w 12192000"/>
              <a:gd name="connsiteY95" fmla="*/ 1862584 h 6858000"/>
              <a:gd name="connsiteX96" fmla="*/ 10773156 w 12192000"/>
              <a:gd name="connsiteY96" fmla="*/ 1768054 h 6858000"/>
              <a:gd name="connsiteX97" fmla="*/ 10716261 w 12192000"/>
              <a:gd name="connsiteY97" fmla="*/ 1678278 h 6858000"/>
              <a:gd name="connsiteX98" fmla="*/ 10554864 w 12192000"/>
              <a:gd name="connsiteY98" fmla="*/ 1477599 h 6858000"/>
              <a:gd name="connsiteX99" fmla="*/ 10267483 w 12192000"/>
              <a:gd name="connsiteY99" fmla="*/ 1324977 h 6858000"/>
              <a:gd name="connsiteX100" fmla="*/ 9913337 w 12192000"/>
              <a:gd name="connsiteY100" fmla="*/ 1202458 h 6858000"/>
              <a:gd name="connsiteX101" fmla="*/ 10024805 w 12192000"/>
              <a:gd name="connsiteY101" fmla="*/ 1124827 h 6858000"/>
              <a:gd name="connsiteX102" fmla="*/ 9411726 w 12192000"/>
              <a:gd name="connsiteY102" fmla="*/ 980655 h 6858000"/>
              <a:gd name="connsiteX103" fmla="*/ 9930753 w 12192000"/>
              <a:gd name="connsiteY103" fmla="*/ 901968 h 6858000"/>
              <a:gd name="connsiteX104" fmla="*/ 9894178 w 12192000"/>
              <a:gd name="connsiteY104" fmla="*/ 871339 h 6858000"/>
              <a:gd name="connsiteX105" fmla="*/ 9858182 w 12192000"/>
              <a:gd name="connsiteY105" fmla="*/ 839125 h 6858000"/>
              <a:gd name="connsiteX106" fmla="*/ 10131050 w 12192000"/>
              <a:gd name="connsiteY106" fmla="*/ 792652 h 6858000"/>
              <a:gd name="connsiteX107" fmla="*/ 10006808 w 12192000"/>
              <a:gd name="connsiteY107" fmla="*/ 731920 h 6858000"/>
              <a:gd name="connsiteX108" fmla="*/ 10233809 w 12192000"/>
              <a:gd name="connsiteY108" fmla="*/ 710268 h 6858000"/>
              <a:gd name="connsiteX109" fmla="*/ 10267483 w 12192000"/>
              <a:gd name="connsiteY109" fmla="*/ 628940 h 6858000"/>
              <a:gd name="connsiteX110" fmla="*/ 10136275 w 12192000"/>
              <a:gd name="connsiteY110" fmla="*/ 589333 h 6858000"/>
              <a:gd name="connsiteX111" fmla="*/ 9131312 w 12192000"/>
              <a:gd name="connsiteY111" fmla="*/ 480544 h 6858000"/>
              <a:gd name="connsiteX112" fmla="*/ 7479600 w 12192000"/>
              <a:gd name="connsiteY112" fmla="*/ 454667 h 6858000"/>
              <a:gd name="connsiteX113" fmla="*/ 6724001 w 12192000"/>
              <a:gd name="connsiteY113" fmla="*/ 434021 h 6858000"/>
              <a:gd name="connsiteX114" fmla="*/ 0 w 12192000"/>
              <a:gd name="connsiteY114" fmla="*/ 0 h 6858000"/>
              <a:gd name="connsiteX115" fmla="*/ 12192000 w 12192000"/>
              <a:gd name="connsiteY115" fmla="*/ 0 h 6858000"/>
              <a:gd name="connsiteX116" fmla="*/ 12192000 w 12192000"/>
              <a:gd name="connsiteY116" fmla="*/ 6858000 h 6858000"/>
              <a:gd name="connsiteX117" fmla="*/ 0 w 12192000"/>
              <a:gd name="connsiteY11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12192000" h="6858000">
                <a:moveTo>
                  <a:pt x="6724001" y="434021"/>
                </a:moveTo>
                <a:cubicBezTo>
                  <a:pt x="6639882" y="433113"/>
                  <a:pt x="6555627" y="433147"/>
                  <a:pt x="6471155" y="434599"/>
                </a:cubicBezTo>
                <a:cubicBezTo>
                  <a:pt x="6109461" y="440937"/>
                  <a:pt x="5748349" y="439351"/>
                  <a:pt x="5384913" y="497971"/>
                </a:cubicBezTo>
                <a:cubicBezTo>
                  <a:pt x="5199132" y="528072"/>
                  <a:pt x="5005803" y="518038"/>
                  <a:pt x="4818280" y="541802"/>
                </a:cubicBezTo>
                <a:cubicBezTo>
                  <a:pt x="4532641" y="578242"/>
                  <a:pt x="4247003" y="621019"/>
                  <a:pt x="3965428" y="675942"/>
                </a:cubicBezTo>
                <a:cubicBezTo>
                  <a:pt x="3877181" y="693369"/>
                  <a:pt x="3768034" y="703930"/>
                  <a:pt x="3699528" y="770472"/>
                </a:cubicBezTo>
                <a:cubicBezTo>
                  <a:pt x="3590961" y="728224"/>
                  <a:pt x="3523617" y="807966"/>
                  <a:pt x="3438854" y="834899"/>
                </a:cubicBezTo>
                <a:cubicBezTo>
                  <a:pt x="3405761" y="845462"/>
                  <a:pt x="3362218" y="860248"/>
                  <a:pt x="3367443" y="893518"/>
                </a:cubicBezTo>
                <a:cubicBezTo>
                  <a:pt x="3372089" y="935238"/>
                  <a:pt x="3420855" y="962172"/>
                  <a:pt x="3467301" y="953722"/>
                </a:cubicBezTo>
                <a:cubicBezTo>
                  <a:pt x="3611863" y="927317"/>
                  <a:pt x="3741328" y="986464"/>
                  <a:pt x="3889955" y="977486"/>
                </a:cubicBezTo>
                <a:cubicBezTo>
                  <a:pt x="3760488" y="1002836"/>
                  <a:pt x="3631601" y="1028713"/>
                  <a:pt x="3502135" y="1054062"/>
                </a:cubicBezTo>
                <a:cubicBezTo>
                  <a:pt x="3694303" y="1074129"/>
                  <a:pt x="3883568" y="1038218"/>
                  <a:pt x="4072832" y="1017622"/>
                </a:cubicBezTo>
                <a:cubicBezTo>
                  <a:pt x="4133792" y="1011285"/>
                  <a:pt x="4228424" y="962699"/>
                  <a:pt x="4244099" y="1030825"/>
                </a:cubicBezTo>
                <a:cubicBezTo>
                  <a:pt x="4254550" y="1076242"/>
                  <a:pt x="4152951" y="1079410"/>
                  <a:pt x="4095475" y="1092084"/>
                </a:cubicBezTo>
                <a:cubicBezTo>
                  <a:pt x="3841766" y="1146479"/>
                  <a:pt x="3583994" y="1178165"/>
                  <a:pt x="3327386" y="1215660"/>
                </a:cubicBezTo>
                <a:cubicBezTo>
                  <a:pt x="3303001" y="1219357"/>
                  <a:pt x="3271070" y="1216188"/>
                  <a:pt x="3254813" y="1226749"/>
                </a:cubicBezTo>
                <a:cubicBezTo>
                  <a:pt x="3123605" y="1311774"/>
                  <a:pt x="2957563" y="1339765"/>
                  <a:pt x="2776427" y="1401552"/>
                </a:cubicBezTo>
                <a:cubicBezTo>
                  <a:pt x="2890798" y="1430598"/>
                  <a:pt x="2968012" y="1370921"/>
                  <a:pt x="3063226" y="1384124"/>
                </a:cubicBezTo>
                <a:cubicBezTo>
                  <a:pt x="2966272" y="1448024"/>
                  <a:pt x="2853641" y="1460171"/>
                  <a:pt x="2754945" y="1495025"/>
                </a:cubicBezTo>
                <a:cubicBezTo>
                  <a:pt x="2684117" y="1519846"/>
                  <a:pt x="2421119" y="1597477"/>
                  <a:pt x="2381061" y="1619658"/>
                </a:cubicBezTo>
                <a:cubicBezTo>
                  <a:pt x="2260302" y="1688311"/>
                  <a:pt x="2107033" y="1720525"/>
                  <a:pt x="2008336" y="1814527"/>
                </a:cubicBezTo>
                <a:cubicBezTo>
                  <a:pt x="1938668" y="1880540"/>
                  <a:pt x="1822554" y="1868393"/>
                  <a:pt x="1740695" y="1914337"/>
                </a:cubicBezTo>
                <a:cubicBezTo>
                  <a:pt x="1711667" y="1957642"/>
                  <a:pt x="1767982" y="1968733"/>
                  <a:pt x="1787720" y="1991970"/>
                </a:cubicBezTo>
                <a:cubicBezTo>
                  <a:pt x="1813846" y="2023126"/>
                  <a:pt x="1767401" y="2040555"/>
                  <a:pt x="1754048" y="2078049"/>
                </a:cubicBezTo>
                <a:cubicBezTo>
                  <a:pt x="1907898" y="2035802"/>
                  <a:pt x="2054781" y="2010981"/>
                  <a:pt x="2228951" y="1996721"/>
                </a:cubicBezTo>
                <a:cubicBezTo>
                  <a:pt x="2171475" y="2057452"/>
                  <a:pt x="2101807" y="2031048"/>
                  <a:pt x="2054781" y="2053228"/>
                </a:cubicBezTo>
                <a:cubicBezTo>
                  <a:pt x="2024011" y="2067487"/>
                  <a:pt x="1976984" y="2073824"/>
                  <a:pt x="1985693" y="2109207"/>
                </a:cubicBezTo>
                <a:cubicBezTo>
                  <a:pt x="1992660" y="2137196"/>
                  <a:pt x="2032140" y="2133500"/>
                  <a:pt x="2061168" y="2130859"/>
                </a:cubicBezTo>
                <a:cubicBezTo>
                  <a:pt x="2172636" y="2120825"/>
                  <a:pt x="2281202" y="2117656"/>
                  <a:pt x="2388026" y="2184726"/>
                </a:cubicBezTo>
                <a:cubicBezTo>
                  <a:pt x="2116321" y="2282425"/>
                  <a:pt x="1803977" y="2241233"/>
                  <a:pt x="1560719" y="2384876"/>
                </a:cubicBezTo>
                <a:cubicBezTo>
                  <a:pt x="1594973" y="2429237"/>
                  <a:pt x="1643739" y="2405472"/>
                  <a:pt x="1679734" y="2400191"/>
                </a:cubicBezTo>
                <a:cubicBezTo>
                  <a:pt x="1916026" y="2364279"/>
                  <a:pt x="2760170" y="2428180"/>
                  <a:pt x="2882089" y="2383292"/>
                </a:cubicBezTo>
                <a:cubicBezTo>
                  <a:pt x="2956983" y="2355830"/>
                  <a:pt x="3035941" y="2342628"/>
                  <a:pt x="3116638" y="2359528"/>
                </a:cubicBezTo>
                <a:cubicBezTo>
                  <a:pt x="3194434" y="2375898"/>
                  <a:pt x="3174696" y="2605622"/>
                  <a:pt x="2897765" y="2758243"/>
                </a:cubicBezTo>
                <a:cubicBezTo>
                  <a:pt x="2858286" y="2779895"/>
                  <a:pt x="3034779" y="2811053"/>
                  <a:pt x="2981367" y="2829008"/>
                </a:cubicBezTo>
                <a:cubicBezTo>
                  <a:pt x="2939566" y="2843267"/>
                  <a:pt x="2734626" y="2835346"/>
                  <a:pt x="2682955" y="2846436"/>
                </a:cubicBezTo>
                <a:cubicBezTo>
                  <a:pt x="2662635" y="2851188"/>
                  <a:pt x="2040267" y="3029159"/>
                  <a:pt x="2099485" y="3066653"/>
                </a:cubicBezTo>
                <a:cubicBezTo>
                  <a:pt x="2276558" y="3179139"/>
                  <a:pt x="2869897" y="3385098"/>
                  <a:pt x="1807460" y="3454808"/>
                </a:cubicBezTo>
                <a:cubicBezTo>
                  <a:pt x="1841132" y="3495472"/>
                  <a:pt x="1934024" y="3469596"/>
                  <a:pt x="1921251" y="3540889"/>
                </a:cubicBezTo>
                <a:cubicBezTo>
                  <a:pt x="1780173" y="3579440"/>
                  <a:pt x="1617035" y="3577328"/>
                  <a:pt x="1453313" y="3637002"/>
                </a:cubicBezTo>
                <a:cubicBezTo>
                  <a:pt x="1527047" y="3680307"/>
                  <a:pt x="1611808" y="3653902"/>
                  <a:pt x="1686122" y="3667634"/>
                </a:cubicBezTo>
                <a:cubicBezTo>
                  <a:pt x="1644320" y="3722027"/>
                  <a:pt x="1572330" y="3713578"/>
                  <a:pt x="1513692" y="3725196"/>
                </a:cubicBezTo>
                <a:cubicBezTo>
                  <a:pt x="1459700" y="3736286"/>
                  <a:pt x="1345329" y="3830816"/>
                  <a:pt x="1369711" y="3826063"/>
                </a:cubicBezTo>
                <a:cubicBezTo>
                  <a:pt x="1595553" y="3783815"/>
                  <a:pt x="1824877" y="3795434"/>
                  <a:pt x="2051298" y="3754242"/>
                </a:cubicBezTo>
                <a:cubicBezTo>
                  <a:pt x="2126192" y="3740511"/>
                  <a:pt x="2210955" y="3714106"/>
                  <a:pt x="2245207" y="3797018"/>
                </a:cubicBezTo>
                <a:cubicBezTo>
                  <a:pt x="2255659" y="3821310"/>
                  <a:pt x="2248109" y="3829232"/>
                  <a:pt x="2353192" y="3796489"/>
                </a:cubicBezTo>
                <a:cubicBezTo>
                  <a:pt x="2394414" y="3783815"/>
                  <a:pt x="2448988" y="3770085"/>
                  <a:pt x="2490207" y="3801242"/>
                </a:cubicBezTo>
                <a:cubicBezTo>
                  <a:pt x="2464082" y="3840321"/>
                  <a:pt x="2413572" y="3828703"/>
                  <a:pt x="2375835" y="3839794"/>
                </a:cubicBezTo>
                <a:cubicBezTo>
                  <a:pt x="2275978" y="3868311"/>
                  <a:pt x="2619094" y="3977100"/>
                  <a:pt x="2522138" y="4009841"/>
                </a:cubicBezTo>
                <a:cubicBezTo>
                  <a:pt x="2323584" y="4076912"/>
                  <a:pt x="2199343" y="4057372"/>
                  <a:pt x="1998466" y="4130778"/>
                </a:cubicBezTo>
                <a:cubicBezTo>
                  <a:pt x="2066973" y="4129192"/>
                  <a:pt x="2046072" y="4154543"/>
                  <a:pt x="2114580" y="4154543"/>
                </a:cubicBezTo>
                <a:cubicBezTo>
                  <a:pt x="2145350" y="4154543"/>
                  <a:pt x="2177862" y="4160878"/>
                  <a:pt x="2177862" y="4189925"/>
                </a:cubicBezTo>
                <a:cubicBezTo>
                  <a:pt x="2177862" y="4217385"/>
                  <a:pt x="1817330" y="4367895"/>
                  <a:pt x="1868419" y="4382153"/>
                </a:cubicBezTo>
                <a:cubicBezTo>
                  <a:pt x="2007755" y="4420704"/>
                  <a:pt x="2365385" y="4302410"/>
                  <a:pt x="2279460" y="4356805"/>
                </a:cubicBezTo>
                <a:cubicBezTo>
                  <a:pt x="2148834" y="4439716"/>
                  <a:pt x="2129094" y="4456088"/>
                  <a:pt x="2029817" y="4468235"/>
                </a:cubicBezTo>
                <a:cubicBezTo>
                  <a:pt x="1944474" y="4478796"/>
                  <a:pt x="1644320" y="4710633"/>
                  <a:pt x="1560137" y="4730172"/>
                </a:cubicBezTo>
                <a:cubicBezTo>
                  <a:pt x="1485825" y="4747072"/>
                  <a:pt x="1774947" y="4800410"/>
                  <a:pt x="1956664" y="4820477"/>
                </a:cubicBezTo>
                <a:cubicBezTo>
                  <a:pt x="2130256" y="4840017"/>
                  <a:pt x="3101544" y="4789319"/>
                  <a:pt x="3268168" y="4852692"/>
                </a:cubicBezTo>
                <a:cubicBezTo>
                  <a:pt x="3111993" y="4878041"/>
                  <a:pt x="2970336" y="4953030"/>
                  <a:pt x="2807197" y="4939300"/>
                </a:cubicBezTo>
                <a:cubicBezTo>
                  <a:pt x="2773524" y="4936660"/>
                  <a:pt x="2724756" y="4930323"/>
                  <a:pt x="2721272" y="4970458"/>
                </a:cubicBezTo>
                <a:cubicBezTo>
                  <a:pt x="2718369" y="5005313"/>
                  <a:pt x="2788038" y="4981548"/>
                  <a:pt x="2802552" y="5014291"/>
                </a:cubicBezTo>
                <a:cubicBezTo>
                  <a:pt x="2719531" y="5060235"/>
                  <a:pt x="2621415" y="5018515"/>
                  <a:pt x="2537812" y="5053898"/>
                </a:cubicBezTo>
                <a:cubicBezTo>
                  <a:pt x="2491948" y="5099314"/>
                  <a:pt x="2589483" y="5107236"/>
                  <a:pt x="2569744" y="5153182"/>
                </a:cubicBezTo>
                <a:cubicBezTo>
                  <a:pt x="2301522" y="5193845"/>
                  <a:pt x="2252174" y="5268836"/>
                  <a:pt x="1987436" y="5334320"/>
                </a:cubicBezTo>
                <a:cubicBezTo>
                  <a:pt x="1971179" y="5338545"/>
                  <a:pt x="1958407" y="5352274"/>
                  <a:pt x="1972921" y="5382376"/>
                </a:cubicBezTo>
                <a:cubicBezTo>
                  <a:pt x="2087874" y="5396107"/>
                  <a:pt x="2215599" y="5373399"/>
                  <a:pt x="2341001" y="5360725"/>
                </a:cubicBezTo>
                <a:cubicBezTo>
                  <a:pt x="2537812" y="5340129"/>
                  <a:pt x="2533748" y="5339072"/>
                  <a:pt x="2710822" y="5418816"/>
                </a:cubicBezTo>
                <a:cubicBezTo>
                  <a:pt x="2743914" y="5433602"/>
                  <a:pt x="2801390" y="5438355"/>
                  <a:pt x="2833903" y="5413007"/>
                </a:cubicBezTo>
                <a:cubicBezTo>
                  <a:pt x="2896604" y="5364422"/>
                  <a:pt x="2950016" y="5368646"/>
                  <a:pt x="3011556" y="5399276"/>
                </a:cubicBezTo>
                <a:cubicBezTo>
                  <a:pt x="3077160" y="5432547"/>
                  <a:pt x="3171793" y="5391882"/>
                  <a:pt x="3254233" y="5439412"/>
                </a:cubicBezTo>
                <a:cubicBezTo>
                  <a:pt x="3099802" y="5473739"/>
                  <a:pt x="2957563" y="5473739"/>
                  <a:pt x="2792101" y="5471625"/>
                </a:cubicBezTo>
                <a:cubicBezTo>
                  <a:pt x="2846095" y="5537639"/>
                  <a:pt x="2914601" y="5536582"/>
                  <a:pt x="2977303" y="5539751"/>
                </a:cubicBezTo>
                <a:cubicBezTo>
                  <a:pt x="3214174" y="5551898"/>
                  <a:pt x="3601411" y="5660686"/>
                  <a:pt x="3656566" y="5678642"/>
                </a:cubicBezTo>
                <a:cubicBezTo>
                  <a:pt x="4280675" y="5879847"/>
                  <a:pt x="4178497" y="5898332"/>
                  <a:pt x="4858340" y="5969625"/>
                </a:cubicBezTo>
                <a:cubicBezTo>
                  <a:pt x="5261253" y="6011873"/>
                  <a:pt x="4887368" y="6032469"/>
                  <a:pt x="5296668" y="6043559"/>
                </a:cubicBezTo>
                <a:cubicBezTo>
                  <a:pt x="5349500" y="6045143"/>
                  <a:pt x="5402911" y="6044087"/>
                  <a:pt x="5456323" y="6042502"/>
                </a:cubicBezTo>
                <a:cubicBezTo>
                  <a:pt x="5368077" y="6073134"/>
                  <a:pt x="5267058" y="6100066"/>
                  <a:pt x="5267058" y="6100066"/>
                </a:cubicBezTo>
                <a:cubicBezTo>
                  <a:pt x="5267058" y="6100066"/>
                  <a:pt x="5318728" y="6208854"/>
                  <a:pt x="7095266" y="6287541"/>
                </a:cubicBezTo>
                <a:cubicBezTo>
                  <a:pt x="7422124" y="6302329"/>
                  <a:pt x="9563254" y="6024548"/>
                  <a:pt x="9707235" y="5994446"/>
                </a:cubicBezTo>
                <a:cubicBezTo>
                  <a:pt x="9844249" y="5966984"/>
                  <a:pt x="10002164" y="5671247"/>
                  <a:pt x="10083442" y="5678642"/>
                </a:cubicBezTo>
                <a:cubicBezTo>
                  <a:pt x="10103183" y="5653293"/>
                  <a:pt x="10283158" y="5139979"/>
                  <a:pt x="10338892" y="4650957"/>
                </a:cubicBezTo>
                <a:cubicBezTo>
                  <a:pt x="10448618" y="4580718"/>
                  <a:pt x="10551960" y="4503088"/>
                  <a:pt x="10628013" y="4411198"/>
                </a:cubicBezTo>
                <a:cubicBezTo>
                  <a:pt x="10675040" y="4354692"/>
                  <a:pt x="10718003" y="4298185"/>
                  <a:pt x="10802766" y="4258050"/>
                </a:cubicBezTo>
                <a:cubicBezTo>
                  <a:pt x="10755739" y="4203128"/>
                  <a:pt x="10675040" y="4190453"/>
                  <a:pt x="10614662" y="4150318"/>
                </a:cubicBezTo>
                <a:cubicBezTo>
                  <a:pt x="10610017" y="4117046"/>
                  <a:pt x="10705811" y="4127081"/>
                  <a:pt x="10681427" y="4054203"/>
                </a:cubicBezTo>
                <a:cubicBezTo>
                  <a:pt x="10648335" y="3957032"/>
                  <a:pt x="10684328" y="3846131"/>
                  <a:pt x="10520029" y="3804411"/>
                </a:cubicBezTo>
                <a:cubicBezTo>
                  <a:pt x="10476485" y="3709881"/>
                  <a:pt x="10464294" y="3558845"/>
                  <a:pt x="10568798" y="3466426"/>
                </a:cubicBezTo>
                <a:cubicBezTo>
                  <a:pt x="10724388" y="3328592"/>
                  <a:pt x="10699424" y="3240927"/>
                  <a:pt x="10499709" y="3166465"/>
                </a:cubicBezTo>
                <a:cubicBezTo>
                  <a:pt x="10474164" y="3156958"/>
                  <a:pt x="10501452" y="2570768"/>
                  <a:pt x="10489840" y="2546475"/>
                </a:cubicBezTo>
                <a:cubicBezTo>
                  <a:pt x="10508418" y="2513205"/>
                  <a:pt x="10551960" y="2521126"/>
                  <a:pt x="10584471" y="2512148"/>
                </a:cubicBezTo>
                <a:cubicBezTo>
                  <a:pt x="10726711" y="2474125"/>
                  <a:pt x="10731357" y="2474125"/>
                  <a:pt x="10695942" y="2358471"/>
                </a:cubicBezTo>
                <a:cubicBezTo>
                  <a:pt x="10685490" y="2323616"/>
                  <a:pt x="10709874" y="2309357"/>
                  <a:pt x="10732516" y="2287706"/>
                </a:cubicBezTo>
                <a:cubicBezTo>
                  <a:pt x="10817280" y="2206905"/>
                  <a:pt x="10817860" y="2205850"/>
                  <a:pt x="10731357" y="2137725"/>
                </a:cubicBezTo>
                <a:cubicBezTo>
                  <a:pt x="10706391" y="2118185"/>
                  <a:pt x="10689555" y="2097061"/>
                  <a:pt x="10678525" y="2070656"/>
                </a:cubicBezTo>
                <a:cubicBezTo>
                  <a:pt x="10658203" y="2022599"/>
                  <a:pt x="10658784" y="1982463"/>
                  <a:pt x="10735999" y="1956587"/>
                </a:cubicBezTo>
                <a:cubicBezTo>
                  <a:pt x="10789993" y="1938104"/>
                  <a:pt x="10820762" y="1916978"/>
                  <a:pt x="10824246" y="1862584"/>
                </a:cubicBezTo>
                <a:cubicBezTo>
                  <a:pt x="10826570" y="1817166"/>
                  <a:pt x="10832955" y="1787594"/>
                  <a:pt x="10773156" y="1768054"/>
                </a:cubicBezTo>
                <a:cubicBezTo>
                  <a:pt x="10724969" y="1752211"/>
                  <a:pt x="10711036" y="1718412"/>
                  <a:pt x="10716261" y="1678278"/>
                </a:cubicBezTo>
                <a:cubicBezTo>
                  <a:pt x="10728452" y="1580050"/>
                  <a:pt x="10662849" y="1522487"/>
                  <a:pt x="10554864" y="1477599"/>
                </a:cubicBezTo>
                <a:cubicBezTo>
                  <a:pt x="10452101" y="1434822"/>
                  <a:pt x="10362116" y="1377259"/>
                  <a:pt x="10267483" y="1324977"/>
                </a:cubicBezTo>
                <a:cubicBezTo>
                  <a:pt x="10162399" y="1266887"/>
                  <a:pt x="10040481" y="1232031"/>
                  <a:pt x="9913337" y="1202458"/>
                </a:cubicBezTo>
                <a:cubicBezTo>
                  <a:pt x="9936561" y="1160210"/>
                  <a:pt x="10016678" y="1183974"/>
                  <a:pt x="10024805" y="1124827"/>
                </a:cubicBezTo>
                <a:cubicBezTo>
                  <a:pt x="9826251" y="1074658"/>
                  <a:pt x="9636408" y="999139"/>
                  <a:pt x="9411726" y="980655"/>
                </a:cubicBezTo>
                <a:cubicBezTo>
                  <a:pt x="9593444" y="990161"/>
                  <a:pt x="9758326" y="922036"/>
                  <a:pt x="9930753" y="901968"/>
                </a:cubicBezTo>
                <a:cubicBezTo>
                  <a:pt x="9947008" y="868698"/>
                  <a:pt x="9909273" y="877147"/>
                  <a:pt x="9894178" y="871339"/>
                </a:cubicBezTo>
                <a:cubicBezTo>
                  <a:pt x="9879083" y="865001"/>
                  <a:pt x="9860506" y="862889"/>
                  <a:pt x="9858182" y="839125"/>
                </a:cubicBezTo>
                <a:cubicBezTo>
                  <a:pt x="9941205" y="804798"/>
                  <a:pt x="10045126" y="827506"/>
                  <a:pt x="10131050" y="792652"/>
                </a:cubicBezTo>
                <a:cubicBezTo>
                  <a:pt x="10111891" y="741954"/>
                  <a:pt x="10037578" y="772583"/>
                  <a:pt x="10006808" y="731920"/>
                </a:cubicBezTo>
                <a:cubicBezTo>
                  <a:pt x="10086927" y="724526"/>
                  <a:pt x="10161239" y="721357"/>
                  <a:pt x="10233809" y="710268"/>
                </a:cubicBezTo>
                <a:cubicBezTo>
                  <a:pt x="10290705" y="701818"/>
                  <a:pt x="10306380" y="658513"/>
                  <a:pt x="10267483" y="628940"/>
                </a:cubicBezTo>
                <a:cubicBezTo>
                  <a:pt x="10232648" y="602536"/>
                  <a:pt x="10181559" y="600422"/>
                  <a:pt x="10136275" y="589333"/>
                </a:cubicBezTo>
                <a:cubicBezTo>
                  <a:pt x="9813479" y="512230"/>
                  <a:pt x="9474428" y="487409"/>
                  <a:pt x="9131312" y="480544"/>
                </a:cubicBezTo>
                <a:cubicBezTo>
                  <a:pt x="8580936" y="469453"/>
                  <a:pt x="8028817" y="469982"/>
                  <a:pt x="7479600" y="454667"/>
                </a:cubicBezTo>
                <a:cubicBezTo>
                  <a:pt x="7227489" y="447934"/>
                  <a:pt x="6976357" y="436744"/>
                  <a:pt x="6724001" y="434021"/>
                </a:cubicBezTo>
                <a:close/>
                <a:moveTo>
                  <a:pt x="0" y="0"/>
                </a:moveTo>
                <a:lnTo>
                  <a:pt x="12192000" y="0"/>
                </a:lnTo>
                <a:lnTo>
                  <a:pt x="12192000" y="6858000"/>
                </a:lnTo>
                <a:lnTo>
                  <a:pt x="0" y="6858000"/>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8" name="TextBox 7">
            <a:extLst>
              <a:ext uri="{FF2B5EF4-FFF2-40B4-BE49-F238E27FC236}">
                <a16:creationId xmlns:a16="http://schemas.microsoft.com/office/drawing/2014/main" id="{3F749F68-2D89-BBC8-2746-579E4CE9610B}"/>
              </a:ext>
            </a:extLst>
          </p:cNvPr>
          <p:cNvSpPr txBox="1"/>
          <p:nvPr/>
        </p:nvSpPr>
        <p:spPr>
          <a:xfrm>
            <a:off x="697230" y="5172075"/>
            <a:ext cx="3560445" cy="769441"/>
          </a:xfrm>
          <a:prstGeom prst="rect">
            <a:avLst/>
          </a:prstGeom>
          <a:noFill/>
        </p:spPr>
        <p:txBody>
          <a:bodyPr wrap="square" rtlCol="0">
            <a:spAutoFit/>
          </a:bodyPr>
          <a:lstStyle/>
          <a:p>
            <a:r>
              <a:rPr lang="en-US" sz="4400" dirty="0">
                <a:solidFill>
                  <a:srgbClr val="C00000"/>
                </a:solidFill>
                <a:latin typeface="Arial Black" panose="020B0A04020102020204" pitchFamily="34" charset="0"/>
              </a:rPr>
              <a:t>What?</a:t>
            </a:r>
          </a:p>
        </p:txBody>
      </p:sp>
      <p:pic>
        <p:nvPicPr>
          <p:cNvPr id="4" name="Picture 3">
            <a:extLst>
              <a:ext uri="{FF2B5EF4-FFF2-40B4-BE49-F238E27FC236}">
                <a16:creationId xmlns:a16="http://schemas.microsoft.com/office/drawing/2014/main" id="{2DF8838E-00BD-7D60-A1A8-68D6980D6A04}"/>
              </a:ext>
            </a:extLst>
          </p:cNvPr>
          <p:cNvPicPr>
            <a:picLocks noChangeAspect="1"/>
          </p:cNvPicPr>
          <p:nvPr/>
        </p:nvPicPr>
        <p:blipFill rotWithShape="1">
          <a:blip r:embed="rId3"/>
          <a:srcRect l="24801" r="22064" b="33767"/>
          <a:stretch/>
        </p:blipFill>
        <p:spPr>
          <a:xfrm>
            <a:off x="4720590" y="3285513"/>
            <a:ext cx="3514725" cy="3521052"/>
          </a:xfrm>
          <a:prstGeom prst="rect">
            <a:avLst/>
          </a:prstGeom>
        </p:spPr>
      </p:pic>
      <p:pic>
        <p:nvPicPr>
          <p:cNvPr id="12" name="Picture 11">
            <a:extLst>
              <a:ext uri="{FF2B5EF4-FFF2-40B4-BE49-F238E27FC236}">
                <a16:creationId xmlns:a16="http://schemas.microsoft.com/office/drawing/2014/main" id="{534E4974-907E-05CC-4B14-EA2CB701C730}"/>
              </a:ext>
            </a:extLst>
          </p:cNvPr>
          <p:cNvPicPr>
            <a:picLocks noChangeAspect="1"/>
          </p:cNvPicPr>
          <p:nvPr/>
        </p:nvPicPr>
        <p:blipFill rotWithShape="1">
          <a:blip r:embed="rId4"/>
          <a:srcRect t="33844" b="8115"/>
          <a:stretch/>
        </p:blipFill>
        <p:spPr>
          <a:xfrm>
            <a:off x="3520440" y="842018"/>
            <a:ext cx="5613282" cy="2443495"/>
          </a:xfrm>
          <a:prstGeom prst="rect">
            <a:avLst/>
          </a:prstGeom>
        </p:spPr>
      </p:pic>
      <p:sp>
        <p:nvSpPr>
          <p:cNvPr id="5" name="TextBox 4">
            <a:extLst>
              <a:ext uri="{FF2B5EF4-FFF2-40B4-BE49-F238E27FC236}">
                <a16:creationId xmlns:a16="http://schemas.microsoft.com/office/drawing/2014/main" id="{7983BFE3-37A1-916C-D1D5-3F0EFB6C0957}"/>
              </a:ext>
            </a:extLst>
          </p:cNvPr>
          <p:cNvSpPr txBox="1"/>
          <p:nvPr/>
        </p:nvSpPr>
        <p:spPr>
          <a:xfrm>
            <a:off x="9094187" y="2620032"/>
            <a:ext cx="2897505" cy="738664"/>
          </a:xfrm>
          <a:prstGeom prst="rect">
            <a:avLst/>
          </a:prstGeom>
          <a:noFill/>
        </p:spPr>
        <p:txBody>
          <a:bodyPr wrap="square" rtlCol="0">
            <a:spAutoFit/>
          </a:bodyPr>
          <a:lstStyle/>
          <a:p>
            <a:r>
              <a:rPr lang="en-US" sz="1400" dirty="0"/>
              <a:t>Monitor Progress, Diagnose Problem, solve and appropriate fund (OPERATIONAL)</a:t>
            </a:r>
          </a:p>
        </p:txBody>
      </p:sp>
      <p:sp>
        <p:nvSpPr>
          <p:cNvPr id="14" name="TextBox 13">
            <a:extLst>
              <a:ext uri="{FF2B5EF4-FFF2-40B4-BE49-F238E27FC236}">
                <a16:creationId xmlns:a16="http://schemas.microsoft.com/office/drawing/2014/main" id="{C21512FB-14E9-264A-E78E-035B0F435AFB}"/>
              </a:ext>
            </a:extLst>
          </p:cNvPr>
          <p:cNvSpPr txBox="1"/>
          <p:nvPr/>
        </p:nvSpPr>
        <p:spPr>
          <a:xfrm>
            <a:off x="9054654" y="1260915"/>
            <a:ext cx="2897505" cy="523220"/>
          </a:xfrm>
          <a:prstGeom prst="rect">
            <a:avLst/>
          </a:prstGeom>
          <a:noFill/>
        </p:spPr>
        <p:txBody>
          <a:bodyPr wrap="square" rtlCol="0">
            <a:spAutoFit/>
          </a:bodyPr>
          <a:lstStyle/>
          <a:p>
            <a:r>
              <a:rPr lang="en-US" sz="1400" dirty="0"/>
              <a:t>Infrastructure location and player age capacity development (STRATEGIC)</a:t>
            </a:r>
          </a:p>
        </p:txBody>
      </p:sp>
      <p:sp>
        <p:nvSpPr>
          <p:cNvPr id="15" name="TextBox 14">
            <a:extLst>
              <a:ext uri="{FF2B5EF4-FFF2-40B4-BE49-F238E27FC236}">
                <a16:creationId xmlns:a16="http://schemas.microsoft.com/office/drawing/2014/main" id="{483D6438-9FB3-6702-04CA-97A61C1EF6D5}"/>
              </a:ext>
            </a:extLst>
          </p:cNvPr>
          <p:cNvSpPr txBox="1"/>
          <p:nvPr/>
        </p:nvSpPr>
        <p:spPr>
          <a:xfrm>
            <a:off x="9094188" y="1936574"/>
            <a:ext cx="2897505" cy="523220"/>
          </a:xfrm>
          <a:prstGeom prst="rect">
            <a:avLst/>
          </a:prstGeom>
          <a:noFill/>
        </p:spPr>
        <p:txBody>
          <a:bodyPr wrap="square" rtlCol="0">
            <a:spAutoFit/>
          </a:bodyPr>
          <a:lstStyle/>
          <a:p>
            <a:r>
              <a:rPr lang="en-US" sz="1400" dirty="0"/>
              <a:t>Targeted Infrastructure development and fund distribution (TACTICAL)</a:t>
            </a:r>
          </a:p>
        </p:txBody>
      </p:sp>
      <p:sp>
        <p:nvSpPr>
          <p:cNvPr id="16" name="TextBox 15">
            <a:extLst>
              <a:ext uri="{FF2B5EF4-FFF2-40B4-BE49-F238E27FC236}">
                <a16:creationId xmlns:a16="http://schemas.microsoft.com/office/drawing/2014/main" id="{8128BEF5-C76A-28B5-AA95-B7EAEE2D98CF}"/>
              </a:ext>
            </a:extLst>
          </p:cNvPr>
          <p:cNvSpPr txBox="1"/>
          <p:nvPr/>
        </p:nvSpPr>
        <p:spPr>
          <a:xfrm>
            <a:off x="9183817" y="3367382"/>
            <a:ext cx="2639178" cy="523220"/>
          </a:xfrm>
          <a:prstGeom prst="rect">
            <a:avLst/>
          </a:prstGeom>
          <a:noFill/>
        </p:spPr>
        <p:txBody>
          <a:bodyPr wrap="square" rtlCol="0">
            <a:spAutoFit/>
          </a:bodyPr>
          <a:lstStyle/>
          <a:p>
            <a:pPr algn="ctr"/>
            <a:r>
              <a:rPr lang="en-US" sz="1400" b="1" u="sng" dirty="0"/>
              <a:t>EXAMPLE #1</a:t>
            </a:r>
          </a:p>
          <a:p>
            <a:pPr algn="ctr"/>
            <a:r>
              <a:rPr lang="en-US" sz="1400" b="1" u="sng" dirty="0"/>
              <a:t>Football Capacity Improvement</a:t>
            </a:r>
          </a:p>
        </p:txBody>
      </p:sp>
      <p:sp>
        <p:nvSpPr>
          <p:cNvPr id="17" name="TextBox 16">
            <a:extLst>
              <a:ext uri="{FF2B5EF4-FFF2-40B4-BE49-F238E27FC236}">
                <a16:creationId xmlns:a16="http://schemas.microsoft.com/office/drawing/2014/main" id="{FC1EE9BD-E8B3-F052-48D6-238978017167}"/>
              </a:ext>
            </a:extLst>
          </p:cNvPr>
          <p:cNvSpPr txBox="1"/>
          <p:nvPr/>
        </p:nvSpPr>
        <p:spPr>
          <a:xfrm>
            <a:off x="719138" y="897578"/>
            <a:ext cx="2845594" cy="523220"/>
          </a:xfrm>
          <a:prstGeom prst="rect">
            <a:avLst/>
          </a:prstGeom>
          <a:noFill/>
        </p:spPr>
        <p:txBody>
          <a:bodyPr wrap="square" rtlCol="0">
            <a:spAutoFit/>
          </a:bodyPr>
          <a:lstStyle/>
          <a:p>
            <a:pPr algn="ctr"/>
            <a:r>
              <a:rPr lang="en-US" sz="1400" b="1" u="sng" dirty="0"/>
              <a:t>Example #2</a:t>
            </a:r>
          </a:p>
          <a:p>
            <a:pPr algn="ctr"/>
            <a:r>
              <a:rPr lang="en-US" sz="1400" b="1" u="sng" dirty="0"/>
              <a:t>Healthcare: Manage Disease Spread</a:t>
            </a:r>
          </a:p>
        </p:txBody>
      </p:sp>
      <p:sp>
        <p:nvSpPr>
          <p:cNvPr id="19" name="TextBox 18">
            <a:extLst>
              <a:ext uri="{FF2B5EF4-FFF2-40B4-BE49-F238E27FC236}">
                <a16:creationId xmlns:a16="http://schemas.microsoft.com/office/drawing/2014/main" id="{FFE05E1F-EE60-DD91-DDAE-2AA24B945789}"/>
              </a:ext>
            </a:extLst>
          </p:cNvPr>
          <p:cNvSpPr txBox="1"/>
          <p:nvPr/>
        </p:nvSpPr>
        <p:spPr>
          <a:xfrm>
            <a:off x="554921" y="1476358"/>
            <a:ext cx="3781464" cy="307777"/>
          </a:xfrm>
          <a:prstGeom prst="rect">
            <a:avLst/>
          </a:prstGeom>
          <a:noFill/>
        </p:spPr>
        <p:txBody>
          <a:bodyPr wrap="square" rtlCol="0">
            <a:spAutoFit/>
          </a:bodyPr>
          <a:lstStyle/>
          <a:p>
            <a:r>
              <a:rPr lang="en-US" sz="1400" dirty="0"/>
              <a:t>Socio economic and Environmental Perspective</a:t>
            </a:r>
          </a:p>
        </p:txBody>
      </p:sp>
      <p:sp>
        <p:nvSpPr>
          <p:cNvPr id="20" name="TextBox 19">
            <a:extLst>
              <a:ext uri="{FF2B5EF4-FFF2-40B4-BE49-F238E27FC236}">
                <a16:creationId xmlns:a16="http://schemas.microsoft.com/office/drawing/2014/main" id="{6D83351B-4A51-FCD1-898F-A3E955FB3362}"/>
              </a:ext>
            </a:extLst>
          </p:cNvPr>
          <p:cNvSpPr txBox="1"/>
          <p:nvPr/>
        </p:nvSpPr>
        <p:spPr>
          <a:xfrm>
            <a:off x="562174" y="2640613"/>
            <a:ext cx="2605087" cy="738664"/>
          </a:xfrm>
          <a:prstGeom prst="rect">
            <a:avLst/>
          </a:prstGeom>
          <a:noFill/>
        </p:spPr>
        <p:txBody>
          <a:bodyPr wrap="square" rtlCol="0">
            <a:spAutoFit/>
          </a:bodyPr>
          <a:lstStyle/>
          <a:p>
            <a:r>
              <a:rPr lang="en-US" sz="1400" dirty="0"/>
              <a:t>Monitor Disease Progression, Hospital Preparedness, Manage supplies etc.</a:t>
            </a:r>
          </a:p>
        </p:txBody>
      </p:sp>
      <p:sp>
        <p:nvSpPr>
          <p:cNvPr id="21" name="TextBox 20">
            <a:extLst>
              <a:ext uri="{FF2B5EF4-FFF2-40B4-BE49-F238E27FC236}">
                <a16:creationId xmlns:a16="http://schemas.microsoft.com/office/drawing/2014/main" id="{E9587472-E397-6F07-BA3E-F9AA3ADDF103}"/>
              </a:ext>
            </a:extLst>
          </p:cNvPr>
          <p:cNvSpPr txBox="1"/>
          <p:nvPr/>
        </p:nvSpPr>
        <p:spPr>
          <a:xfrm>
            <a:off x="562174" y="1936574"/>
            <a:ext cx="3200400" cy="523220"/>
          </a:xfrm>
          <a:prstGeom prst="rect">
            <a:avLst/>
          </a:prstGeom>
          <a:noFill/>
        </p:spPr>
        <p:txBody>
          <a:bodyPr wrap="square" rtlCol="0">
            <a:spAutoFit/>
          </a:bodyPr>
          <a:lstStyle/>
          <a:p>
            <a:r>
              <a:rPr lang="en-US" sz="1400" dirty="0"/>
              <a:t>Targeted preventive measures in locations or beneficiaries </a:t>
            </a:r>
          </a:p>
        </p:txBody>
      </p:sp>
      <p:pic>
        <p:nvPicPr>
          <p:cNvPr id="2" name="Picture 1">
            <a:extLst>
              <a:ext uri="{FF2B5EF4-FFF2-40B4-BE49-F238E27FC236}">
                <a16:creationId xmlns:a16="http://schemas.microsoft.com/office/drawing/2014/main" id="{DAA76F7A-62D2-159F-5FFC-29C75B5949F1}"/>
              </a:ext>
            </a:extLst>
          </p:cNvPr>
          <p:cNvPicPr>
            <a:picLocks noChangeAspect="1"/>
          </p:cNvPicPr>
          <p:nvPr/>
        </p:nvPicPr>
        <p:blipFill>
          <a:blip r:embed="rId5"/>
          <a:stretch>
            <a:fillRect/>
          </a:stretch>
        </p:blipFill>
        <p:spPr>
          <a:xfrm>
            <a:off x="9268967" y="213128"/>
            <a:ext cx="2203895" cy="935817"/>
          </a:xfrm>
          <a:prstGeom prst="rect">
            <a:avLst/>
          </a:prstGeom>
        </p:spPr>
      </p:pic>
      <p:cxnSp>
        <p:nvCxnSpPr>
          <p:cNvPr id="6" name="Straight Connector 5">
            <a:extLst>
              <a:ext uri="{FF2B5EF4-FFF2-40B4-BE49-F238E27FC236}">
                <a16:creationId xmlns:a16="http://schemas.microsoft.com/office/drawing/2014/main" id="{A73B566E-BB51-CCAE-A7B0-FA3AB61C23ED}"/>
              </a:ext>
            </a:extLst>
          </p:cNvPr>
          <p:cNvCxnSpPr/>
          <p:nvPr/>
        </p:nvCxnSpPr>
        <p:spPr>
          <a:xfrm>
            <a:off x="8903206" y="1881788"/>
            <a:ext cx="3200400" cy="0"/>
          </a:xfrm>
          <a:prstGeom prst="line">
            <a:avLst/>
          </a:prstGeom>
          <a:ln w="254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993F7556-F68B-91C5-E2D7-FBF161E9161C}"/>
              </a:ext>
            </a:extLst>
          </p:cNvPr>
          <p:cNvCxnSpPr/>
          <p:nvPr/>
        </p:nvCxnSpPr>
        <p:spPr>
          <a:xfrm>
            <a:off x="8864788" y="2551305"/>
            <a:ext cx="3200400" cy="0"/>
          </a:xfrm>
          <a:prstGeom prst="line">
            <a:avLst/>
          </a:prstGeom>
          <a:ln w="254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7B6321C5-1AD2-1348-6F3F-462A44B5B4A4}"/>
              </a:ext>
            </a:extLst>
          </p:cNvPr>
          <p:cNvCxnSpPr/>
          <p:nvPr/>
        </p:nvCxnSpPr>
        <p:spPr>
          <a:xfrm>
            <a:off x="541735" y="1875614"/>
            <a:ext cx="3200400" cy="0"/>
          </a:xfrm>
          <a:prstGeom prst="line">
            <a:avLst/>
          </a:prstGeom>
          <a:ln w="254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8397789D-5EDE-FEF9-83C1-539E8CB9C0FD}"/>
              </a:ext>
            </a:extLst>
          </p:cNvPr>
          <p:cNvCxnSpPr/>
          <p:nvPr/>
        </p:nvCxnSpPr>
        <p:spPr>
          <a:xfrm>
            <a:off x="537012" y="2551305"/>
            <a:ext cx="3200400" cy="0"/>
          </a:xfrm>
          <a:prstGeom prst="line">
            <a:avLst/>
          </a:prstGeom>
          <a:ln w="2540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0E07E28C-D6FE-497B-1EC2-C54D477D392F}"/>
              </a:ext>
            </a:extLst>
          </p:cNvPr>
          <p:cNvSpPr txBox="1"/>
          <p:nvPr/>
        </p:nvSpPr>
        <p:spPr>
          <a:xfrm>
            <a:off x="8174673" y="5597085"/>
            <a:ext cx="4077970" cy="461665"/>
          </a:xfrm>
          <a:prstGeom prst="rect">
            <a:avLst/>
          </a:prstGeom>
          <a:noFill/>
        </p:spPr>
        <p:txBody>
          <a:bodyPr wrap="square" rtlCol="0">
            <a:spAutoFit/>
          </a:bodyPr>
          <a:lstStyle/>
          <a:p>
            <a:r>
              <a:rPr lang="en-US" sz="2400" dirty="0">
                <a:solidFill>
                  <a:srgbClr val="C00000"/>
                </a:solidFill>
                <a:latin typeface="Arial Black" panose="020B0A04020102020204" pitchFamily="34" charset="0"/>
              </a:rPr>
              <a:t>AI follows the money!!</a:t>
            </a:r>
          </a:p>
        </p:txBody>
      </p:sp>
    </p:spTree>
    <p:extLst>
      <p:ext uri="{BB962C8B-B14F-4D97-AF65-F5344CB8AC3E}">
        <p14:creationId xmlns:p14="http://schemas.microsoft.com/office/powerpoint/2010/main" val="4197622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500"/>
                                        <p:tgtEl>
                                          <p:spTgt spid="1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childTnLst>
                                </p:cTn>
                              </p:par>
                              <p:par>
                                <p:cTn id="22" presetID="1" presetClass="entr" presetSubtype="0" fill="hold" nodeType="withEffect">
                                  <p:stCondLst>
                                    <p:cond delay="0"/>
                                  </p:stCondLst>
                                  <p:childTnLst>
                                    <p:set>
                                      <p:cBhvr>
                                        <p:cTn id="23" dur="1" fill="hold">
                                          <p:stCondLst>
                                            <p:cond delay="0"/>
                                          </p:stCondLst>
                                        </p:cTn>
                                        <p:tgtEl>
                                          <p:spTgt spid="6"/>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7"/>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11"/>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7"/>
                                        </p:tgtEl>
                                        <p:attrNameLst>
                                          <p:attrName>style.visibility</p:attrName>
                                        </p:attrNameLst>
                                      </p:cBhvr>
                                      <p:to>
                                        <p:strVal val="visible"/>
                                      </p:to>
                                    </p:set>
                                    <p:animEffect transition="in" filter="fade">
                                      <p:cBhvr>
                                        <p:cTn id="34" dur="500"/>
                                        <p:tgtEl>
                                          <p:spTgt spid="17"/>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fade">
                                      <p:cBhvr>
                                        <p:cTn id="37" dur="500"/>
                                        <p:tgtEl>
                                          <p:spTgt spid="19"/>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1"/>
                                        </p:tgtEl>
                                        <p:attrNameLst>
                                          <p:attrName>style.visibility</p:attrName>
                                        </p:attrNameLst>
                                      </p:cBhvr>
                                      <p:to>
                                        <p:strVal val="visible"/>
                                      </p:to>
                                    </p:set>
                                    <p:animEffect transition="in" filter="fade">
                                      <p:cBhvr>
                                        <p:cTn id="40" dur="500"/>
                                        <p:tgtEl>
                                          <p:spTgt spid="21"/>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0"/>
                                        </p:tgtEl>
                                        <p:attrNameLst>
                                          <p:attrName>style.visibility</p:attrName>
                                        </p:attrNameLst>
                                      </p:cBhvr>
                                      <p:to>
                                        <p:strVal val="visible"/>
                                      </p:to>
                                    </p:set>
                                    <p:animEffect transition="in" filter="fade">
                                      <p:cBhvr>
                                        <p:cTn id="43" dur="500"/>
                                        <p:tgtEl>
                                          <p:spTgt spid="20"/>
                                        </p:tgtEl>
                                      </p:cBhvr>
                                    </p:animEffect>
                                  </p:childTnLst>
                                </p:cTn>
                              </p:par>
                              <p:par>
                                <p:cTn id="44" presetID="1" presetClass="entr" presetSubtype="0" fill="hold" nodeType="withEffect">
                                  <p:stCondLst>
                                    <p:cond delay="0"/>
                                  </p:stCondLst>
                                  <p:childTnLst>
                                    <p:set>
                                      <p:cBhvr>
                                        <p:cTn id="45" dur="1" fill="hold">
                                          <p:stCondLst>
                                            <p:cond delay="0"/>
                                          </p:stCondLst>
                                        </p:cTn>
                                        <p:tgtEl>
                                          <p:spTgt spid="9"/>
                                        </p:tgtEl>
                                        <p:attrNameLst>
                                          <p:attrName>style.visibility</p:attrName>
                                        </p:attrNameLst>
                                      </p:cBhvr>
                                      <p:to>
                                        <p:strVal val="visible"/>
                                      </p:to>
                                    </p:set>
                                  </p:childTnLst>
                                </p:cTn>
                              </p:par>
                              <p:par>
                                <p:cTn id="46" presetID="1" presetClass="entr" presetSubtype="0" fill="hold" nodeType="withEffect">
                                  <p:stCondLst>
                                    <p:cond delay="0"/>
                                  </p:stCondLst>
                                  <p:childTnLst>
                                    <p:set>
                                      <p:cBhvr>
                                        <p:cTn id="47"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4" grpId="0"/>
      <p:bldP spid="15" grpId="0"/>
      <p:bldP spid="16" grpId="0"/>
      <p:bldP spid="17" grpId="0"/>
      <p:bldP spid="19" grpId="0"/>
      <p:bldP spid="20" grpId="0"/>
      <p:bldP spid="21" grpId="0"/>
      <p:bldP spid="11"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5D1D4658-32CD-4903-BDA6-7B54EEA4ED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99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Freeform: Shape 13">
            <a:extLst>
              <a:ext uri="{FF2B5EF4-FFF2-40B4-BE49-F238E27FC236}">
                <a16:creationId xmlns:a16="http://schemas.microsoft.com/office/drawing/2014/main" id="{7A29A97C-0C3C-4F06-9CA4-68DFD1CE40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90886" y="983228"/>
            <a:ext cx="8301112" cy="5874772"/>
          </a:xfrm>
          <a:custGeom>
            <a:avLst/>
            <a:gdLst>
              <a:gd name="connsiteX0" fmla="*/ 3607511 w 8301112"/>
              <a:gd name="connsiteY0" fmla="*/ 0 h 5874772"/>
              <a:gd name="connsiteX1" fmla="*/ 8106431 w 8301112"/>
              <a:gd name="connsiteY1" fmla="*/ 0 h 5874772"/>
              <a:gd name="connsiteX2" fmla="*/ 8301112 w 8301112"/>
              <a:gd name="connsiteY2" fmla="*/ 0 h 5874772"/>
              <a:gd name="connsiteX3" fmla="*/ 8301112 w 8301112"/>
              <a:gd name="connsiteY3" fmla="*/ 5874772 h 5874772"/>
              <a:gd name="connsiteX4" fmla="*/ 27685 w 8301112"/>
              <a:gd name="connsiteY4" fmla="*/ 5874772 h 5874772"/>
              <a:gd name="connsiteX5" fmla="*/ 24376 w 8301112"/>
              <a:gd name="connsiteY5" fmla="*/ 5862584 h 5874772"/>
              <a:gd name="connsiteX6" fmla="*/ 97502 w 8301112"/>
              <a:gd name="connsiteY6" fmla="*/ 5167850 h 5874772"/>
              <a:gd name="connsiteX7" fmla="*/ 2827510 w 8301112"/>
              <a:gd name="connsiteY7" fmla="*/ 438782 h 5874772"/>
              <a:gd name="connsiteX8" fmla="*/ 3607511 w 8301112"/>
              <a:gd name="connsiteY8" fmla="*/ 0 h 5874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301112" h="5874772">
                <a:moveTo>
                  <a:pt x="3607511" y="0"/>
                </a:moveTo>
                <a:cubicBezTo>
                  <a:pt x="3607511" y="0"/>
                  <a:pt x="3607511" y="0"/>
                  <a:pt x="8106431" y="0"/>
                </a:cubicBezTo>
                <a:lnTo>
                  <a:pt x="8301112" y="0"/>
                </a:lnTo>
                <a:lnTo>
                  <a:pt x="8301112" y="5874772"/>
                </a:lnTo>
                <a:lnTo>
                  <a:pt x="27685" y="5874772"/>
                </a:lnTo>
                <a:lnTo>
                  <a:pt x="24376" y="5862584"/>
                </a:lnTo>
                <a:cubicBezTo>
                  <a:pt x="-24375" y="5631005"/>
                  <a:pt x="0" y="5362863"/>
                  <a:pt x="97502" y="5167850"/>
                </a:cubicBezTo>
                <a:cubicBezTo>
                  <a:pt x="97502" y="5167850"/>
                  <a:pt x="97502" y="5167850"/>
                  <a:pt x="2827510" y="438782"/>
                </a:cubicBezTo>
                <a:cubicBezTo>
                  <a:pt x="2973760" y="195014"/>
                  <a:pt x="3331265" y="0"/>
                  <a:pt x="3607511" y="0"/>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Shape 15">
            <a:extLst>
              <a:ext uri="{FF2B5EF4-FFF2-40B4-BE49-F238E27FC236}">
                <a16:creationId xmlns:a16="http://schemas.microsoft.com/office/drawing/2014/main" id="{801292C1-8B12-4AF2-9B59-8851A132E5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66700" y="360023"/>
            <a:ext cx="5342806" cy="4453168"/>
          </a:xfrm>
          <a:custGeom>
            <a:avLst/>
            <a:gdLst>
              <a:gd name="connsiteX0" fmla="*/ 313737 w 5342806"/>
              <a:gd name="connsiteY0" fmla="*/ 2699726 h 4453168"/>
              <a:gd name="connsiteX1" fmla="*/ 775980 w 5342806"/>
              <a:gd name="connsiteY1" fmla="*/ 2699726 h 4453168"/>
              <a:gd name="connsiteX2" fmla="*/ 846865 w 5342806"/>
              <a:gd name="connsiteY2" fmla="*/ 2741502 h 4453168"/>
              <a:gd name="connsiteX3" fmla="*/ 1078485 w 5342806"/>
              <a:gd name="connsiteY3" fmla="*/ 3140369 h 4453168"/>
              <a:gd name="connsiteX4" fmla="*/ 1078485 w 5342806"/>
              <a:gd name="connsiteY4" fmla="*/ 3221933 h 4453168"/>
              <a:gd name="connsiteX5" fmla="*/ 846865 w 5342806"/>
              <a:gd name="connsiteY5" fmla="*/ 3620799 h 4453168"/>
              <a:gd name="connsiteX6" fmla="*/ 775980 w 5342806"/>
              <a:gd name="connsiteY6" fmla="*/ 3662576 h 4453168"/>
              <a:gd name="connsiteX7" fmla="*/ 313737 w 5342806"/>
              <a:gd name="connsiteY7" fmla="*/ 3662576 h 4453168"/>
              <a:gd name="connsiteX8" fmla="*/ 241855 w 5342806"/>
              <a:gd name="connsiteY8" fmla="*/ 3620799 h 4453168"/>
              <a:gd name="connsiteX9" fmla="*/ 11232 w 5342806"/>
              <a:gd name="connsiteY9" fmla="*/ 3221933 h 4453168"/>
              <a:gd name="connsiteX10" fmla="*/ 11232 w 5342806"/>
              <a:gd name="connsiteY10" fmla="*/ 3140369 h 4453168"/>
              <a:gd name="connsiteX11" fmla="*/ 241855 w 5342806"/>
              <a:gd name="connsiteY11" fmla="*/ 2741502 h 4453168"/>
              <a:gd name="connsiteX12" fmla="*/ 313737 w 5342806"/>
              <a:gd name="connsiteY12" fmla="*/ 2699726 h 4453168"/>
              <a:gd name="connsiteX13" fmla="*/ 2150770 w 5342806"/>
              <a:gd name="connsiteY13" fmla="*/ 492430 h 4453168"/>
              <a:gd name="connsiteX14" fmla="*/ 2388454 w 5342806"/>
              <a:gd name="connsiteY14" fmla="*/ 492430 h 4453168"/>
              <a:gd name="connsiteX15" fmla="*/ 2416181 w 5342806"/>
              <a:gd name="connsiteY15" fmla="*/ 492430 h 4453168"/>
              <a:gd name="connsiteX16" fmla="*/ 2442639 w 5342806"/>
              <a:gd name="connsiteY16" fmla="*/ 537992 h 4453168"/>
              <a:gd name="connsiteX17" fmla="*/ 2572233 w 5342806"/>
              <a:gd name="connsiteY17" fmla="*/ 761161 h 4453168"/>
              <a:gd name="connsiteX18" fmla="*/ 2572233 w 5342806"/>
              <a:gd name="connsiteY18" fmla="*/ 886078 h 4453168"/>
              <a:gd name="connsiteX19" fmla="*/ 2217501 w 5342806"/>
              <a:gd name="connsiteY19" fmla="*/ 1496950 h 4453168"/>
              <a:gd name="connsiteX20" fmla="*/ 2108941 w 5342806"/>
              <a:gd name="connsiteY20" fmla="*/ 1560931 h 4453168"/>
              <a:gd name="connsiteX21" fmla="*/ 1401007 w 5342806"/>
              <a:gd name="connsiteY21" fmla="*/ 1560931 h 4453168"/>
              <a:gd name="connsiteX22" fmla="*/ 1367679 w 5342806"/>
              <a:gd name="connsiteY22" fmla="*/ 1556504 h 4453168"/>
              <a:gd name="connsiteX23" fmla="*/ 1344756 w 5342806"/>
              <a:gd name="connsiteY23" fmla="*/ 1546893 h 4453168"/>
              <a:gd name="connsiteX24" fmla="*/ 1358765 w 5342806"/>
              <a:gd name="connsiteY24" fmla="*/ 1522665 h 4453168"/>
              <a:gd name="connsiteX25" fmla="*/ 1855078 w 5342806"/>
              <a:gd name="connsiteY25" fmla="*/ 664281 h 4453168"/>
              <a:gd name="connsiteX26" fmla="*/ 2150770 w 5342806"/>
              <a:gd name="connsiteY26" fmla="*/ 492430 h 4453168"/>
              <a:gd name="connsiteX27" fmla="*/ 1359084 w 5342806"/>
              <a:gd name="connsiteY27" fmla="*/ 0 h 4453168"/>
              <a:gd name="connsiteX28" fmla="*/ 2157630 w 5342806"/>
              <a:gd name="connsiteY28" fmla="*/ 0 h 4453168"/>
              <a:gd name="connsiteX29" fmla="*/ 2280085 w 5342806"/>
              <a:gd name="connsiteY29" fmla="*/ 72172 h 4453168"/>
              <a:gd name="connsiteX30" fmla="*/ 2494708 w 5342806"/>
              <a:gd name="connsiteY30" fmla="*/ 441767 h 4453168"/>
              <a:gd name="connsiteX31" fmla="*/ 2518954 w 5342806"/>
              <a:gd name="connsiteY31" fmla="*/ 483519 h 4453168"/>
              <a:gd name="connsiteX32" fmla="*/ 2499877 w 5342806"/>
              <a:gd name="connsiteY32" fmla="*/ 483519 h 4453168"/>
              <a:gd name="connsiteX33" fmla="*/ 2409708 w 5342806"/>
              <a:gd name="connsiteY33" fmla="*/ 483519 h 4453168"/>
              <a:gd name="connsiteX34" fmla="*/ 2370537 w 5342806"/>
              <a:gd name="connsiteY34" fmla="*/ 416064 h 4453168"/>
              <a:gd name="connsiteX35" fmla="*/ 2220885 w 5342806"/>
              <a:gd name="connsiteY35" fmla="*/ 158353 h 4453168"/>
              <a:gd name="connsiteX36" fmla="*/ 2112324 w 5342806"/>
              <a:gd name="connsiteY36" fmla="*/ 94371 h 4453168"/>
              <a:gd name="connsiteX37" fmla="*/ 1404390 w 5342806"/>
              <a:gd name="connsiteY37" fmla="*/ 94371 h 4453168"/>
              <a:gd name="connsiteX38" fmla="*/ 1294301 w 5342806"/>
              <a:gd name="connsiteY38" fmla="*/ 158353 h 4453168"/>
              <a:gd name="connsiteX39" fmla="*/ 941098 w 5342806"/>
              <a:gd name="connsiteY39" fmla="*/ 769224 h 4453168"/>
              <a:gd name="connsiteX40" fmla="*/ 941098 w 5342806"/>
              <a:gd name="connsiteY40" fmla="*/ 894141 h 4453168"/>
              <a:gd name="connsiteX41" fmla="*/ 1294301 w 5342806"/>
              <a:gd name="connsiteY41" fmla="*/ 1505013 h 4453168"/>
              <a:gd name="connsiteX42" fmla="*/ 1340745 w 5342806"/>
              <a:gd name="connsiteY42" fmla="*/ 1551856 h 4453168"/>
              <a:gd name="connsiteX43" fmla="*/ 1346119 w 5342806"/>
              <a:gd name="connsiteY43" fmla="*/ 1554109 h 4453168"/>
              <a:gd name="connsiteX44" fmla="*/ 1317310 w 5342806"/>
              <a:gd name="connsiteY44" fmla="*/ 1603934 h 4453168"/>
              <a:gd name="connsiteX45" fmla="*/ 1295884 w 5342806"/>
              <a:gd name="connsiteY45" fmla="*/ 1640991 h 4453168"/>
              <a:gd name="connsiteX46" fmla="*/ 1318107 w 5342806"/>
              <a:gd name="connsiteY46" fmla="*/ 1650309 h 4453168"/>
              <a:gd name="connsiteX47" fmla="*/ 1355700 w 5342806"/>
              <a:gd name="connsiteY47" fmla="*/ 1655302 h 4453168"/>
              <a:gd name="connsiteX48" fmla="*/ 2154247 w 5342806"/>
              <a:gd name="connsiteY48" fmla="*/ 1655302 h 4453168"/>
              <a:gd name="connsiteX49" fmla="*/ 2276701 w 5342806"/>
              <a:gd name="connsiteY49" fmla="*/ 1583132 h 4453168"/>
              <a:gd name="connsiteX50" fmla="*/ 2676837 w 5342806"/>
              <a:gd name="connsiteY50" fmla="*/ 894072 h 4453168"/>
              <a:gd name="connsiteX51" fmla="*/ 2676837 w 5342806"/>
              <a:gd name="connsiteY51" fmla="*/ 753167 h 4453168"/>
              <a:gd name="connsiteX52" fmla="*/ 2544761 w 5342806"/>
              <a:gd name="connsiteY52" fmla="*/ 525724 h 4453168"/>
              <a:gd name="connsiteX53" fmla="*/ 2525427 w 5342806"/>
              <a:gd name="connsiteY53" fmla="*/ 492430 h 4453168"/>
              <a:gd name="connsiteX54" fmla="*/ 2614995 w 5342806"/>
              <a:gd name="connsiteY54" fmla="*/ 492430 h 4453168"/>
              <a:gd name="connsiteX55" fmla="*/ 4052233 w 5342806"/>
              <a:gd name="connsiteY55" fmla="*/ 492430 h 4453168"/>
              <a:gd name="connsiteX56" fmla="*/ 4343819 w 5342806"/>
              <a:gd name="connsiteY56" fmla="*/ 664281 h 4453168"/>
              <a:gd name="connsiteX57" fmla="*/ 5296604 w 5342806"/>
              <a:gd name="connsiteY57" fmla="*/ 2305041 h 4453168"/>
              <a:gd name="connsiteX58" fmla="*/ 5296604 w 5342806"/>
              <a:gd name="connsiteY58" fmla="*/ 2640558 h 4453168"/>
              <a:gd name="connsiteX59" fmla="*/ 4343819 w 5342806"/>
              <a:gd name="connsiteY59" fmla="*/ 4281318 h 4453168"/>
              <a:gd name="connsiteX60" fmla="*/ 4052233 w 5342806"/>
              <a:gd name="connsiteY60" fmla="*/ 4453168 h 4453168"/>
              <a:gd name="connsiteX61" fmla="*/ 2150770 w 5342806"/>
              <a:gd name="connsiteY61" fmla="*/ 4453168 h 4453168"/>
              <a:gd name="connsiteX62" fmla="*/ 1855078 w 5342806"/>
              <a:gd name="connsiteY62" fmla="*/ 4281318 h 4453168"/>
              <a:gd name="connsiteX63" fmla="*/ 906399 w 5342806"/>
              <a:gd name="connsiteY63" fmla="*/ 2640558 h 4453168"/>
              <a:gd name="connsiteX64" fmla="*/ 906399 w 5342806"/>
              <a:gd name="connsiteY64" fmla="*/ 2305041 h 4453168"/>
              <a:gd name="connsiteX65" fmla="*/ 1258651 w 5342806"/>
              <a:gd name="connsiteY65" fmla="*/ 1695815 h 4453168"/>
              <a:gd name="connsiteX66" fmla="*/ 1288338 w 5342806"/>
              <a:gd name="connsiteY66" fmla="*/ 1644472 h 4453168"/>
              <a:gd name="connsiteX67" fmla="*/ 1287293 w 5342806"/>
              <a:gd name="connsiteY67" fmla="*/ 1644034 h 4453168"/>
              <a:gd name="connsiteX68" fmla="*/ 1234904 w 5342806"/>
              <a:gd name="connsiteY68" fmla="*/ 1591195 h 4453168"/>
              <a:gd name="connsiteX69" fmla="*/ 836494 w 5342806"/>
              <a:gd name="connsiteY69" fmla="*/ 902135 h 4453168"/>
              <a:gd name="connsiteX70" fmla="*/ 836494 w 5342806"/>
              <a:gd name="connsiteY70" fmla="*/ 761230 h 4453168"/>
              <a:gd name="connsiteX71" fmla="*/ 1234904 w 5342806"/>
              <a:gd name="connsiteY71" fmla="*/ 72172 h 4453168"/>
              <a:gd name="connsiteX72" fmla="*/ 1359084 w 5342806"/>
              <a:gd name="connsiteY72" fmla="*/ 0 h 4453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342806" h="4453168">
                <a:moveTo>
                  <a:pt x="313737" y="2699726"/>
                </a:moveTo>
                <a:cubicBezTo>
                  <a:pt x="313737" y="2699726"/>
                  <a:pt x="313737" y="2699726"/>
                  <a:pt x="775980" y="2699726"/>
                </a:cubicBezTo>
                <a:cubicBezTo>
                  <a:pt x="804933" y="2699726"/>
                  <a:pt x="832887" y="2715641"/>
                  <a:pt x="846865" y="2741502"/>
                </a:cubicBezTo>
                <a:cubicBezTo>
                  <a:pt x="846865" y="2741502"/>
                  <a:pt x="846865" y="2741502"/>
                  <a:pt x="1078485" y="3140369"/>
                </a:cubicBezTo>
                <a:cubicBezTo>
                  <a:pt x="1093461" y="3165236"/>
                  <a:pt x="1093461" y="3197066"/>
                  <a:pt x="1078485" y="3221933"/>
                </a:cubicBezTo>
                <a:cubicBezTo>
                  <a:pt x="1078485" y="3221933"/>
                  <a:pt x="1078485" y="3221933"/>
                  <a:pt x="846865" y="3620799"/>
                </a:cubicBezTo>
                <a:cubicBezTo>
                  <a:pt x="832887" y="3646661"/>
                  <a:pt x="804933" y="3662576"/>
                  <a:pt x="775980" y="3662576"/>
                </a:cubicBezTo>
                <a:cubicBezTo>
                  <a:pt x="775980" y="3662576"/>
                  <a:pt x="775980" y="3662576"/>
                  <a:pt x="313737" y="3662576"/>
                </a:cubicBezTo>
                <a:cubicBezTo>
                  <a:pt x="283786" y="3662576"/>
                  <a:pt x="256830" y="3646661"/>
                  <a:pt x="241855" y="3620799"/>
                </a:cubicBezTo>
                <a:cubicBezTo>
                  <a:pt x="241855" y="3620799"/>
                  <a:pt x="241855" y="3620799"/>
                  <a:pt x="11232" y="3221933"/>
                </a:cubicBezTo>
                <a:cubicBezTo>
                  <a:pt x="-3743" y="3197066"/>
                  <a:pt x="-3743" y="3165236"/>
                  <a:pt x="11232" y="3140369"/>
                </a:cubicBezTo>
                <a:cubicBezTo>
                  <a:pt x="11232" y="3140369"/>
                  <a:pt x="11232" y="3140369"/>
                  <a:pt x="241855" y="2741502"/>
                </a:cubicBezTo>
                <a:cubicBezTo>
                  <a:pt x="256830" y="2715641"/>
                  <a:pt x="283786" y="2699726"/>
                  <a:pt x="313737" y="2699726"/>
                </a:cubicBezTo>
                <a:close/>
                <a:moveTo>
                  <a:pt x="2150770" y="492430"/>
                </a:moveTo>
                <a:cubicBezTo>
                  <a:pt x="2150770" y="492430"/>
                  <a:pt x="2150770" y="492430"/>
                  <a:pt x="2388454" y="492430"/>
                </a:cubicBezTo>
                <a:lnTo>
                  <a:pt x="2416181" y="492430"/>
                </a:lnTo>
                <a:lnTo>
                  <a:pt x="2442639" y="537992"/>
                </a:lnTo>
                <a:cubicBezTo>
                  <a:pt x="2479480" y="601434"/>
                  <a:pt x="2522349" y="675258"/>
                  <a:pt x="2572233" y="761161"/>
                </a:cubicBezTo>
                <a:cubicBezTo>
                  <a:pt x="2595168" y="799246"/>
                  <a:pt x="2595168" y="847994"/>
                  <a:pt x="2572233" y="886078"/>
                </a:cubicBezTo>
                <a:cubicBezTo>
                  <a:pt x="2572233" y="886078"/>
                  <a:pt x="2572233" y="886078"/>
                  <a:pt x="2217501" y="1496950"/>
                </a:cubicBezTo>
                <a:cubicBezTo>
                  <a:pt x="2196094" y="1536558"/>
                  <a:pt x="2153283" y="1560931"/>
                  <a:pt x="2108941" y="1560931"/>
                </a:cubicBezTo>
                <a:cubicBezTo>
                  <a:pt x="2108941" y="1560931"/>
                  <a:pt x="2108941" y="1560931"/>
                  <a:pt x="1401007" y="1560931"/>
                </a:cubicBezTo>
                <a:cubicBezTo>
                  <a:pt x="1389539" y="1560931"/>
                  <a:pt x="1378359" y="1559408"/>
                  <a:pt x="1367679" y="1556504"/>
                </a:cubicBezTo>
                <a:lnTo>
                  <a:pt x="1344756" y="1546893"/>
                </a:lnTo>
                <a:lnTo>
                  <a:pt x="1358765" y="1522665"/>
                </a:lnTo>
                <a:cubicBezTo>
                  <a:pt x="1485427" y="1303600"/>
                  <a:pt x="1647555" y="1023197"/>
                  <a:pt x="1855078" y="664281"/>
                </a:cubicBezTo>
                <a:cubicBezTo>
                  <a:pt x="1916680" y="557897"/>
                  <a:pt x="2027565" y="492430"/>
                  <a:pt x="2150770" y="492430"/>
                </a:cubicBezTo>
                <a:close/>
                <a:moveTo>
                  <a:pt x="1359084" y="0"/>
                </a:moveTo>
                <a:cubicBezTo>
                  <a:pt x="1359084" y="0"/>
                  <a:pt x="1359084" y="0"/>
                  <a:pt x="2157630" y="0"/>
                </a:cubicBezTo>
                <a:cubicBezTo>
                  <a:pt x="2207647" y="0"/>
                  <a:pt x="2255938" y="27495"/>
                  <a:pt x="2280085" y="72172"/>
                </a:cubicBezTo>
                <a:cubicBezTo>
                  <a:pt x="2280085" y="72172"/>
                  <a:pt x="2280085" y="72172"/>
                  <a:pt x="2494708" y="441767"/>
                </a:cubicBezTo>
                <a:lnTo>
                  <a:pt x="2518954" y="483519"/>
                </a:lnTo>
                <a:lnTo>
                  <a:pt x="2499877" y="483519"/>
                </a:lnTo>
                <a:lnTo>
                  <a:pt x="2409708" y="483519"/>
                </a:lnTo>
                <a:lnTo>
                  <a:pt x="2370537" y="416064"/>
                </a:lnTo>
                <a:cubicBezTo>
                  <a:pt x="2220885" y="158353"/>
                  <a:pt x="2220885" y="158353"/>
                  <a:pt x="2220885" y="158353"/>
                </a:cubicBezTo>
                <a:cubicBezTo>
                  <a:pt x="2199478" y="118745"/>
                  <a:pt x="2156666" y="94371"/>
                  <a:pt x="2112324" y="94371"/>
                </a:cubicBezTo>
                <a:cubicBezTo>
                  <a:pt x="1404390" y="94371"/>
                  <a:pt x="1404390" y="94371"/>
                  <a:pt x="1404390" y="94371"/>
                </a:cubicBezTo>
                <a:cubicBezTo>
                  <a:pt x="1358520" y="94371"/>
                  <a:pt x="1317236" y="118745"/>
                  <a:pt x="1294301" y="158353"/>
                </a:cubicBezTo>
                <a:cubicBezTo>
                  <a:pt x="941098" y="769224"/>
                  <a:pt x="941098" y="769224"/>
                  <a:pt x="941098" y="769224"/>
                </a:cubicBezTo>
                <a:cubicBezTo>
                  <a:pt x="918163" y="807309"/>
                  <a:pt x="918163" y="856057"/>
                  <a:pt x="941098" y="894141"/>
                </a:cubicBezTo>
                <a:cubicBezTo>
                  <a:pt x="1294301" y="1505013"/>
                  <a:pt x="1294301" y="1505013"/>
                  <a:pt x="1294301" y="1505013"/>
                </a:cubicBezTo>
                <a:cubicBezTo>
                  <a:pt x="1305769" y="1524817"/>
                  <a:pt x="1321823" y="1540812"/>
                  <a:pt x="1340745" y="1551856"/>
                </a:cubicBezTo>
                <a:lnTo>
                  <a:pt x="1346119" y="1554109"/>
                </a:lnTo>
                <a:lnTo>
                  <a:pt x="1317310" y="1603934"/>
                </a:lnTo>
                <a:lnTo>
                  <a:pt x="1295884" y="1640991"/>
                </a:lnTo>
                <a:lnTo>
                  <a:pt x="1318107" y="1650309"/>
                </a:lnTo>
                <a:cubicBezTo>
                  <a:pt x="1330154" y="1653584"/>
                  <a:pt x="1342766" y="1655302"/>
                  <a:pt x="1355700" y="1655302"/>
                </a:cubicBezTo>
                <a:cubicBezTo>
                  <a:pt x="2154247" y="1655302"/>
                  <a:pt x="2154247" y="1655302"/>
                  <a:pt x="2154247" y="1655302"/>
                </a:cubicBezTo>
                <a:cubicBezTo>
                  <a:pt x="2204264" y="1655302"/>
                  <a:pt x="2252555" y="1627810"/>
                  <a:pt x="2276701" y="1583132"/>
                </a:cubicBezTo>
                <a:cubicBezTo>
                  <a:pt x="2676837" y="894072"/>
                  <a:pt x="2676837" y="894072"/>
                  <a:pt x="2676837" y="894072"/>
                </a:cubicBezTo>
                <a:cubicBezTo>
                  <a:pt x="2702708" y="851114"/>
                  <a:pt x="2702708" y="796127"/>
                  <a:pt x="2676837" y="753167"/>
                </a:cubicBezTo>
                <a:cubicBezTo>
                  <a:pt x="2626820" y="667035"/>
                  <a:pt x="2583056" y="591669"/>
                  <a:pt x="2544761" y="525724"/>
                </a:cubicBezTo>
                <a:lnTo>
                  <a:pt x="2525427" y="492430"/>
                </a:lnTo>
                <a:lnTo>
                  <a:pt x="2614995" y="492430"/>
                </a:lnTo>
                <a:cubicBezTo>
                  <a:pt x="2893530" y="492430"/>
                  <a:pt x="3339185" y="492430"/>
                  <a:pt x="4052233" y="492430"/>
                </a:cubicBezTo>
                <a:cubicBezTo>
                  <a:pt x="4171332" y="492430"/>
                  <a:pt x="4286323" y="557897"/>
                  <a:pt x="4343819" y="664281"/>
                </a:cubicBezTo>
                <a:cubicBezTo>
                  <a:pt x="4343819" y="664281"/>
                  <a:pt x="4343819" y="664281"/>
                  <a:pt x="5296604" y="2305041"/>
                </a:cubicBezTo>
                <a:cubicBezTo>
                  <a:pt x="5358207" y="2407332"/>
                  <a:pt x="5358207" y="2538266"/>
                  <a:pt x="5296604" y="2640558"/>
                </a:cubicBezTo>
                <a:cubicBezTo>
                  <a:pt x="5296604" y="2640558"/>
                  <a:pt x="5296604" y="2640558"/>
                  <a:pt x="4343819" y="4281318"/>
                </a:cubicBezTo>
                <a:cubicBezTo>
                  <a:pt x="4286323" y="4387702"/>
                  <a:pt x="4171332" y="4453168"/>
                  <a:pt x="4052233" y="4453168"/>
                </a:cubicBezTo>
                <a:cubicBezTo>
                  <a:pt x="4052233" y="4453168"/>
                  <a:pt x="4052233" y="4453168"/>
                  <a:pt x="2150770" y="4453168"/>
                </a:cubicBezTo>
                <a:cubicBezTo>
                  <a:pt x="2027565" y="4453168"/>
                  <a:pt x="1916680" y="4387702"/>
                  <a:pt x="1855078" y="4281318"/>
                </a:cubicBezTo>
                <a:cubicBezTo>
                  <a:pt x="1855078" y="4281318"/>
                  <a:pt x="1855078" y="4281318"/>
                  <a:pt x="906399" y="2640558"/>
                </a:cubicBezTo>
                <a:cubicBezTo>
                  <a:pt x="844796" y="2538266"/>
                  <a:pt x="844796" y="2407332"/>
                  <a:pt x="906399" y="2305041"/>
                </a:cubicBezTo>
                <a:cubicBezTo>
                  <a:pt x="906399" y="2305041"/>
                  <a:pt x="906399" y="2305041"/>
                  <a:pt x="1258651" y="1695815"/>
                </a:cubicBezTo>
                <a:lnTo>
                  <a:pt x="1288338" y="1644472"/>
                </a:lnTo>
                <a:lnTo>
                  <a:pt x="1287293" y="1644034"/>
                </a:lnTo>
                <a:cubicBezTo>
                  <a:pt x="1265949" y="1631576"/>
                  <a:pt x="1247840" y="1613534"/>
                  <a:pt x="1234904" y="1591195"/>
                </a:cubicBezTo>
                <a:cubicBezTo>
                  <a:pt x="1234904" y="1591195"/>
                  <a:pt x="1234904" y="1591195"/>
                  <a:pt x="836494" y="902135"/>
                </a:cubicBezTo>
                <a:cubicBezTo>
                  <a:pt x="810622" y="859177"/>
                  <a:pt x="810622" y="804190"/>
                  <a:pt x="836494" y="761230"/>
                </a:cubicBezTo>
                <a:cubicBezTo>
                  <a:pt x="836494" y="761230"/>
                  <a:pt x="836494" y="761230"/>
                  <a:pt x="1234904" y="72172"/>
                </a:cubicBezTo>
                <a:cubicBezTo>
                  <a:pt x="1260775" y="27495"/>
                  <a:pt x="1307343" y="0"/>
                  <a:pt x="1359084" y="0"/>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3">
            <a:extLst>
              <a:ext uri="{FF2B5EF4-FFF2-40B4-BE49-F238E27FC236}">
                <a16:creationId xmlns:a16="http://schemas.microsoft.com/office/drawing/2014/main" id="{498D3922-0499-2C95-386F-2142621D2FD7}"/>
              </a:ext>
            </a:extLst>
          </p:cNvPr>
          <p:cNvPicPr>
            <a:picLocks noChangeAspect="1"/>
          </p:cNvPicPr>
          <p:nvPr/>
        </p:nvPicPr>
        <p:blipFill rotWithShape="1">
          <a:blip r:embed="rId3"/>
          <a:srcRect l="24715" t="34894" r="23447"/>
          <a:stretch/>
        </p:blipFill>
        <p:spPr>
          <a:xfrm>
            <a:off x="1511026" y="1400174"/>
            <a:ext cx="3450462" cy="3499395"/>
          </a:xfrm>
          <a:prstGeom prst="rect">
            <a:avLst/>
          </a:prstGeom>
        </p:spPr>
      </p:pic>
      <p:pic>
        <p:nvPicPr>
          <p:cNvPr id="7" name="Picture 6">
            <a:extLst>
              <a:ext uri="{FF2B5EF4-FFF2-40B4-BE49-F238E27FC236}">
                <a16:creationId xmlns:a16="http://schemas.microsoft.com/office/drawing/2014/main" id="{F2C29767-C1C5-8A73-91CA-6FEEA0202BB0}"/>
              </a:ext>
            </a:extLst>
          </p:cNvPr>
          <p:cNvPicPr>
            <a:picLocks noChangeAspect="1"/>
          </p:cNvPicPr>
          <p:nvPr/>
        </p:nvPicPr>
        <p:blipFill>
          <a:blip r:embed="rId4"/>
          <a:stretch>
            <a:fillRect/>
          </a:stretch>
        </p:blipFill>
        <p:spPr>
          <a:xfrm>
            <a:off x="5812336" y="2189027"/>
            <a:ext cx="6257032" cy="4286068"/>
          </a:xfrm>
          <a:prstGeom prst="rect">
            <a:avLst/>
          </a:prstGeom>
        </p:spPr>
      </p:pic>
      <p:sp>
        <p:nvSpPr>
          <p:cNvPr id="11" name="TextBox 10">
            <a:extLst>
              <a:ext uri="{FF2B5EF4-FFF2-40B4-BE49-F238E27FC236}">
                <a16:creationId xmlns:a16="http://schemas.microsoft.com/office/drawing/2014/main" id="{E84E4E44-F8AF-FF32-E064-93F16C412D65}"/>
              </a:ext>
            </a:extLst>
          </p:cNvPr>
          <p:cNvSpPr txBox="1"/>
          <p:nvPr/>
        </p:nvSpPr>
        <p:spPr>
          <a:xfrm>
            <a:off x="7120529" y="1312693"/>
            <a:ext cx="3560445" cy="769441"/>
          </a:xfrm>
          <a:prstGeom prst="rect">
            <a:avLst/>
          </a:prstGeom>
          <a:noFill/>
        </p:spPr>
        <p:txBody>
          <a:bodyPr wrap="square" rtlCol="0">
            <a:spAutoFit/>
          </a:bodyPr>
          <a:lstStyle/>
          <a:p>
            <a:r>
              <a:rPr lang="en-US" sz="4400" dirty="0">
                <a:solidFill>
                  <a:srgbClr val="C00000"/>
                </a:solidFill>
                <a:latin typeface="Arial Black" panose="020B0A04020102020204" pitchFamily="34" charset="0"/>
              </a:rPr>
              <a:t>When?</a:t>
            </a:r>
          </a:p>
        </p:txBody>
      </p:sp>
      <p:pic>
        <p:nvPicPr>
          <p:cNvPr id="2" name="Picture 1">
            <a:extLst>
              <a:ext uri="{FF2B5EF4-FFF2-40B4-BE49-F238E27FC236}">
                <a16:creationId xmlns:a16="http://schemas.microsoft.com/office/drawing/2014/main" id="{D0E76362-4F16-09F7-B92B-E4391FE1C99C}"/>
              </a:ext>
            </a:extLst>
          </p:cNvPr>
          <p:cNvPicPr>
            <a:picLocks noChangeAspect="1"/>
          </p:cNvPicPr>
          <p:nvPr/>
        </p:nvPicPr>
        <p:blipFill>
          <a:blip r:embed="rId5"/>
          <a:stretch>
            <a:fillRect/>
          </a:stretch>
        </p:blipFill>
        <p:spPr>
          <a:xfrm>
            <a:off x="9268967" y="213128"/>
            <a:ext cx="2203895" cy="935817"/>
          </a:xfrm>
          <a:prstGeom prst="rect">
            <a:avLst/>
          </a:prstGeom>
        </p:spPr>
      </p:pic>
      <p:sp>
        <p:nvSpPr>
          <p:cNvPr id="3" name="TextBox 2">
            <a:extLst>
              <a:ext uri="{FF2B5EF4-FFF2-40B4-BE49-F238E27FC236}">
                <a16:creationId xmlns:a16="http://schemas.microsoft.com/office/drawing/2014/main" id="{1A84ADDD-0722-48FC-BF11-7CE4FE310F9E}"/>
              </a:ext>
            </a:extLst>
          </p:cNvPr>
          <p:cNvSpPr txBox="1"/>
          <p:nvPr/>
        </p:nvSpPr>
        <p:spPr>
          <a:xfrm>
            <a:off x="6496510" y="5951875"/>
            <a:ext cx="3874404" cy="523220"/>
          </a:xfrm>
          <a:prstGeom prst="rect">
            <a:avLst/>
          </a:prstGeom>
          <a:noFill/>
        </p:spPr>
        <p:txBody>
          <a:bodyPr wrap="square" rtlCol="0">
            <a:spAutoFit/>
          </a:bodyPr>
          <a:lstStyle/>
          <a:p>
            <a:pPr algn="ctr"/>
            <a:r>
              <a:rPr lang="en-US" sz="1400" b="1" u="sng" dirty="0"/>
              <a:t>EXAMPLE</a:t>
            </a:r>
          </a:p>
          <a:p>
            <a:pPr algn="ctr"/>
            <a:r>
              <a:rPr lang="en-US" sz="1400" b="1" u="sng" dirty="0"/>
              <a:t>Plant Equipment Maintenance Action Plan</a:t>
            </a:r>
          </a:p>
        </p:txBody>
      </p:sp>
    </p:spTree>
    <p:extLst>
      <p:ext uri="{BB962C8B-B14F-4D97-AF65-F5344CB8AC3E}">
        <p14:creationId xmlns:p14="http://schemas.microsoft.com/office/powerpoint/2010/main" val="2120275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78BA5F19-D5E1-4ECC-BEC2-DF7AEDFD7C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BB4D578A-F2C4-4EA9-A811-B48E66D636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940492"/>
            <a:ext cx="12192000" cy="1924333"/>
          </a:xfrm>
          <a:custGeom>
            <a:avLst/>
            <a:gdLst>
              <a:gd name="connsiteX0" fmla="*/ 6189199 w 12192000"/>
              <a:gd name="connsiteY0" fmla="*/ 588 h 1924333"/>
              <a:gd name="connsiteX1" fmla="*/ 6207079 w 12192000"/>
              <a:gd name="connsiteY1" fmla="*/ 2850 h 1924333"/>
              <a:gd name="connsiteX2" fmla="*/ 6285610 w 12192000"/>
              <a:gd name="connsiteY2" fmla="*/ 18131 h 1924333"/>
              <a:gd name="connsiteX3" fmla="*/ 6378008 w 12192000"/>
              <a:gd name="connsiteY3" fmla="*/ 24625 h 1924333"/>
              <a:gd name="connsiteX4" fmla="*/ 6466340 w 12192000"/>
              <a:gd name="connsiteY4" fmla="*/ 21366 h 1924333"/>
              <a:gd name="connsiteX5" fmla="*/ 6553334 w 12192000"/>
              <a:gd name="connsiteY5" fmla="*/ 35307 h 1924333"/>
              <a:gd name="connsiteX6" fmla="*/ 6626068 w 12192000"/>
              <a:gd name="connsiteY6" fmla="*/ 58045 h 1924333"/>
              <a:gd name="connsiteX7" fmla="*/ 6692303 w 12192000"/>
              <a:gd name="connsiteY7" fmla="*/ 91487 h 1924333"/>
              <a:gd name="connsiteX8" fmla="*/ 6733670 w 12192000"/>
              <a:gd name="connsiteY8" fmla="*/ 118130 h 1924333"/>
              <a:gd name="connsiteX9" fmla="*/ 6798016 w 12192000"/>
              <a:gd name="connsiteY9" fmla="*/ 112271 h 1924333"/>
              <a:gd name="connsiteX10" fmla="*/ 6801081 w 12192000"/>
              <a:gd name="connsiteY10" fmla="*/ 114963 h 1924333"/>
              <a:gd name="connsiteX11" fmla="*/ 6819351 w 12192000"/>
              <a:gd name="connsiteY11" fmla="*/ 128825 h 1924333"/>
              <a:gd name="connsiteX12" fmla="*/ 6852732 w 12192000"/>
              <a:gd name="connsiteY12" fmla="*/ 123321 h 1924333"/>
              <a:gd name="connsiteX13" fmla="*/ 6865247 w 12192000"/>
              <a:gd name="connsiteY13" fmla="*/ 128836 h 1924333"/>
              <a:gd name="connsiteX14" fmla="*/ 6905517 w 12192000"/>
              <a:gd name="connsiteY14" fmla="*/ 129265 h 1924333"/>
              <a:gd name="connsiteX15" fmla="*/ 6950286 w 12192000"/>
              <a:gd name="connsiteY15" fmla="*/ 150104 h 1924333"/>
              <a:gd name="connsiteX16" fmla="*/ 7003442 w 12192000"/>
              <a:gd name="connsiteY16" fmla="*/ 136136 h 1924333"/>
              <a:gd name="connsiteX17" fmla="*/ 7160047 w 12192000"/>
              <a:gd name="connsiteY17" fmla="*/ 166721 h 1924333"/>
              <a:gd name="connsiteX18" fmla="*/ 7325604 w 12192000"/>
              <a:gd name="connsiteY18" fmla="*/ 215867 h 1924333"/>
              <a:gd name="connsiteX19" fmla="*/ 7540522 w 12192000"/>
              <a:gd name="connsiteY19" fmla="*/ 239374 h 1924333"/>
              <a:gd name="connsiteX20" fmla="*/ 7612071 w 12192000"/>
              <a:gd name="connsiteY20" fmla="*/ 229553 h 1924333"/>
              <a:gd name="connsiteX21" fmla="*/ 7651995 w 12192000"/>
              <a:gd name="connsiteY21" fmla="*/ 244567 h 1924333"/>
              <a:gd name="connsiteX22" fmla="*/ 7725761 w 12192000"/>
              <a:gd name="connsiteY22" fmla="*/ 258638 h 1924333"/>
              <a:gd name="connsiteX23" fmla="*/ 7823038 w 12192000"/>
              <a:gd name="connsiteY23" fmla="*/ 287078 h 1924333"/>
              <a:gd name="connsiteX24" fmla="*/ 7866405 w 12192000"/>
              <a:gd name="connsiteY24" fmla="*/ 287288 h 1924333"/>
              <a:gd name="connsiteX25" fmla="*/ 7875021 w 12192000"/>
              <a:gd name="connsiteY25" fmla="*/ 288224 h 1924333"/>
              <a:gd name="connsiteX26" fmla="*/ 7875146 w 12192000"/>
              <a:gd name="connsiteY26" fmla="*/ 288614 h 1924333"/>
              <a:gd name="connsiteX27" fmla="*/ 7907443 w 12192000"/>
              <a:gd name="connsiteY27" fmla="*/ 291752 h 1924333"/>
              <a:gd name="connsiteX28" fmla="*/ 7912892 w 12192000"/>
              <a:gd name="connsiteY28" fmla="*/ 294833 h 1924333"/>
              <a:gd name="connsiteX29" fmla="*/ 7946345 w 12192000"/>
              <a:gd name="connsiteY29" fmla="*/ 319359 h 1924333"/>
              <a:gd name="connsiteX30" fmla="*/ 8021238 w 12192000"/>
              <a:gd name="connsiteY30" fmla="*/ 315159 h 1924333"/>
              <a:gd name="connsiteX31" fmla="*/ 8094697 w 12192000"/>
              <a:gd name="connsiteY31" fmla="*/ 351819 h 1924333"/>
              <a:gd name="connsiteX32" fmla="*/ 8155208 w 12192000"/>
              <a:gd name="connsiteY32" fmla="*/ 371168 h 1924333"/>
              <a:gd name="connsiteX33" fmla="*/ 8248472 w 12192000"/>
              <a:gd name="connsiteY33" fmla="*/ 400489 h 1924333"/>
              <a:gd name="connsiteX34" fmla="*/ 8300068 w 12192000"/>
              <a:gd name="connsiteY34" fmla="*/ 405531 h 1924333"/>
              <a:gd name="connsiteX35" fmla="*/ 8356293 w 12192000"/>
              <a:gd name="connsiteY35" fmla="*/ 403328 h 1924333"/>
              <a:gd name="connsiteX36" fmla="*/ 8475838 w 12192000"/>
              <a:gd name="connsiteY36" fmla="*/ 435524 h 1924333"/>
              <a:gd name="connsiteX37" fmla="*/ 8575216 w 12192000"/>
              <a:gd name="connsiteY37" fmla="*/ 450198 h 1924333"/>
              <a:gd name="connsiteX38" fmla="*/ 8588650 w 12192000"/>
              <a:gd name="connsiteY38" fmla="*/ 447070 h 1924333"/>
              <a:gd name="connsiteX39" fmla="*/ 8612184 w 12192000"/>
              <a:gd name="connsiteY39" fmla="*/ 439577 h 1924333"/>
              <a:gd name="connsiteX40" fmla="*/ 8630713 w 12192000"/>
              <a:gd name="connsiteY40" fmla="*/ 433015 h 1924333"/>
              <a:gd name="connsiteX41" fmla="*/ 8704240 w 12192000"/>
              <a:gd name="connsiteY41" fmla="*/ 422865 h 1924333"/>
              <a:gd name="connsiteX42" fmla="*/ 8829513 w 12192000"/>
              <a:gd name="connsiteY42" fmla="*/ 429389 h 1924333"/>
              <a:gd name="connsiteX43" fmla="*/ 9083651 w 12192000"/>
              <a:gd name="connsiteY43" fmla="*/ 390744 h 1924333"/>
              <a:gd name="connsiteX44" fmla="*/ 9371402 w 12192000"/>
              <a:gd name="connsiteY44" fmla="*/ 371809 h 1924333"/>
              <a:gd name="connsiteX45" fmla="*/ 9429586 w 12192000"/>
              <a:gd name="connsiteY45" fmla="*/ 369213 h 1924333"/>
              <a:gd name="connsiteX46" fmla="*/ 9489757 w 12192000"/>
              <a:gd name="connsiteY46" fmla="*/ 377814 h 1924333"/>
              <a:gd name="connsiteX47" fmla="*/ 9516954 w 12192000"/>
              <a:gd name="connsiteY47" fmla="*/ 376991 h 1924333"/>
              <a:gd name="connsiteX48" fmla="*/ 9645588 w 12192000"/>
              <a:gd name="connsiteY48" fmla="*/ 363590 h 1924333"/>
              <a:gd name="connsiteX49" fmla="*/ 9722896 w 12192000"/>
              <a:gd name="connsiteY49" fmla="*/ 360983 h 1924333"/>
              <a:gd name="connsiteX50" fmla="*/ 9752803 w 12192000"/>
              <a:gd name="connsiteY50" fmla="*/ 368492 h 1924333"/>
              <a:gd name="connsiteX51" fmla="*/ 9890305 w 12192000"/>
              <a:gd name="connsiteY51" fmla="*/ 380736 h 1924333"/>
              <a:gd name="connsiteX52" fmla="*/ 9939767 w 12192000"/>
              <a:gd name="connsiteY52" fmla="*/ 377776 h 1924333"/>
              <a:gd name="connsiteX53" fmla="*/ 9944355 w 12192000"/>
              <a:gd name="connsiteY53" fmla="*/ 377352 h 1924333"/>
              <a:gd name="connsiteX54" fmla="*/ 9953719 w 12192000"/>
              <a:gd name="connsiteY54" fmla="*/ 375642 h 1924333"/>
              <a:gd name="connsiteX55" fmla="*/ 9955809 w 12192000"/>
              <a:gd name="connsiteY55" fmla="*/ 376294 h 1924333"/>
              <a:gd name="connsiteX56" fmla="*/ 10032710 w 12192000"/>
              <a:gd name="connsiteY56" fmla="*/ 394940 h 1924333"/>
              <a:gd name="connsiteX57" fmla="*/ 10049925 w 12192000"/>
              <a:gd name="connsiteY57" fmla="*/ 404971 h 1924333"/>
              <a:gd name="connsiteX58" fmla="*/ 10112671 w 12192000"/>
              <a:gd name="connsiteY58" fmla="*/ 414549 h 1924333"/>
              <a:gd name="connsiteX59" fmla="*/ 10170853 w 12192000"/>
              <a:gd name="connsiteY59" fmla="*/ 435168 h 1924333"/>
              <a:gd name="connsiteX60" fmla="*/ 10290184 w 12192000"/>
              <a:gd name="connsiteY60" fmla="*/ 448123 h 1924333"/>
              <a:gd name="connsiteX61" fmla="*/ 10320158 w 12192000"/>
              <a:gd name="connsiteY61" fmla="*/ 458352 h 1924333"/>
              <a:gd name="connsiteX62" fmla="*/ 10321815 w 12192000"/>
              <a:gd name="connsiteY62" fmla="*/ 463087 h 1924333"/>
              <a:gd name="connsiteX63" fmla="*/ 10373742 w 12192000"/>
              <a:gd name="connsiteY63" fmla="*/ 464538 h 1924333"/>
              <a:gd name="connsiteX64" fmla="*/ 10428532 w 12192000"/>
              <a:gd name="connsiteY64" fmla="*/ 492504 h 1924333"/>
              <a:gd name="connsiteX65" fmla="*/ 10466490 w 12192000"/>
              <a:gd name="connsiteY65" fmla="*/ 517759 h 1924333"/>
              <a:gd name="connsiteX66" fmla="*/ 10466675 w 12192000"/>
              <a:gd name="connsiteY66" fmla="*/ 522076 h 1924333"/>
              <a:gd name="connsiteX67" fmla="*/ 10470309 w 12192000"/>
              <a:gd name="connsiteY67" fmla="*/ 522792 h 1924333"/>
              <a:gd name="connsiteX68" fmla="*/ 10474138 w 12192000"/>
              <a:gd name="connsiteY68" fmla="*/ 519761 h 1924333"/>
              <a:gd name="connsiteX69" fmla="*/ 10501100 w 12192000"/>
              <a:gd name="connsiteY69" fmla="*/ 528263 h 1924333"/>
              <a:gd name="connsiteX70" fmla="*/ 10502395 w 12192000"/>
              <a:gd name="connsiteY70" fmla="*/ 536393 h 1924333"/>
              <a:gd name="connsiteX71" fmla="*/ 10689496 w 12192000"/>
              <a:gd name="connsiteY71" fmla="*/ 560233 h 1924333"/>
              <a:gd name="connsiteX72" fmla="*/ 10788736 w 12192000"/>
              <a:gd name="connsiteY72" fmla="*/ 613188 h 1924333"/>
              <a:gd name="connsiteX73" fmla="*/ 10819747 w 12192000"/>
              <a:gd name="connsiteY73" fmla="*/ 621351 h 1924333"/>
              <a:gd name="connsiteX74" fmla="*/ 10864632 w 12192000"/>
              <a:gd name="connsiteY74" fmla="*/ 644858 h 1924333"/>
              <a:gd name="connsiteX75" fmla="*/ 10929407 w 12192000"/>
              <a:gd name="connsiteY75" fmla="*/ 652945 h 1924333"/>
              <a:gd name="connsiteX76" fmla="*/ 10979412 w 12192000"/>
              <a:gd name="connsiteY76" fmla="*/ 654217 h 1924333"/>
              <a:gd name="connsiteX77" fmla="*/ 11006959 w 12192000"/>
              <a:gd name="connsiteY77" fmla="*/ 657017 h 1924333"/>
              <a:gd name="connsiteX78" fmla="*/ 11077038 w 12192000"/>
              <a:gd name="connsiteY78" fmla="*/ 668487 h 1924333"/>
              <a:gd name="connsiteX79" fmla="*/ 11157850 w 12192000"/>
              <a:gd name="connsiteY79" fmla="*/ 693164 h 1924333"/>
              <a:gd name="connsiteX80" fmla="*/ 11175276 w 12192000"/>
              <a:gd name="connsiteY80" fmla="*/ 697243 h 1924333"/>
              <a:gd name="connsiteX81" fmla="*/ 11191131 w 12192000"/>
              <a:gd name="connsiteY81" fmla="*/ 696085 h 1924333"/>
              <a:gd name="connsiteX82" fmla="*/ 11195573 w 12192000"/>
              <a:gd name="connsiteY82" fmla="*/ 691751 h 1924333"/>
              <a:gd name="connsiteX83" fmla="*/ 11205299 w 12192000"/>
              <a:gd name="connsiteY83" fmla="*/ 693247 h 1924333"/>
              <a:gd name="connsiteX84" fmla="*/ 11223770 w 12192000"/>
              <a:gd name="connsiteY84" fmla="*/ 690335 h 1924333"/>
              <a:gd name="connsiteX85" fmla="*/ 11292119 w 12192000"/>
              <a:gd name="connsiteY85" fmla="*/ 713311 h 1924333"/>
              <a:gd name="connsiteX86" fmla="*/ 11435379 w 12192000"/>
              <a:gd name="connsiteY86" fmla="*/ 758519 h 1924333"/>
              <a:gd name="connsiteX87" fmla="*/ 11604406 w 12192000"/>
              <a:gd name="connsiteY87" fmla="*/ 810476 h 1924333"/>
              <a:gd name="connsiteX88" fmla="*/ 11652155 w 12192000"/>
              <a:gd name="connsiteY88" fmla="*/ 825109 h 1924333"/>
              <a:gd name="connsiteX89" fmla="*/ 11654192 w 12192000"/>
              <a:gd name="connsiteY89" fmla="*/ 827301 h 1924333"/>
              <a:gd name="connsiteX90" fmla="*/ 11676599 w 12192000"/>
              <a:gd name="connsiteY90" fmla="*/ 846628 h 1924333"/>
              <a:gd name="connsiteX91" fmla="*/ 11775168 w 12192000"/>
              <a:gd name="connsiteY91" fmla="*/ 890664 h 1924333"/>
              <a:gd name="connsiteX92" fmla="*/ 11826341 w 12192000"/>
              <a:gd name="connsiteY92" fmla="*/ 877558 h 1924333"/>
              <a:gd name="connsiteX93" fmla="*/ 11879068 w 12192000"/>
              <a:gd name="connsiteY93" fmla="*/ 874038 h 1924333"/>
              <a:gd name="connsiteX94" fmla="*/ 11889563 w 12192000"/>
              <a:gd name="connsiteY94" fmla="*/ 878619 h 1924333"/>
              <a:gd name="connsiteX95" fmla="*/ 12016613 w 12192000"/>
              <a:gd name="connsiteY95" fmla="*/ 886111 h 1924333"/>
              <a:gd name="connsiteX96" fmla="*/ 12108292 w 12192000"/>
              <a:gd name="connsiteY96" fmla="*/ 868500 h 1924333"/>
              <a:gd name="connsiteX97" fmla="*/ 12182910 w 12192000"/>
              <a:gd name="connsiteY97" fmla="*/ 882003 h 1924333"/>
              <a:gd name="connsiteX98" fmla="*/ 12192000 w 12192000"/>
              <a:gd name="connsiteY98" fmla="*/ 884778 h 1924333"/>
              <a:gd name="connsiteX99" fmla="*/ 12192000 w 12192000"/>
              <a:gd name="connsiteY99" fmla="*/ 1610315 h 1924333"/>
              <a:gd name="connsiteX100" fmla="*/ 12191998 w 12192000"/>
              <a:gd name="connsiteY100" fmla="*/ 1610315 h 1924333"/>
              <a:gd name="connsiteX101" fmla="*/ 12191998 w 12192000"/>
              <a:gd name="connsiteY101" fmla="*/ 1924333 h 1924333"/>
              <a:gd name="connsiteX102" fmla="*/ 0 w 12192000"/>
              <a:gd name="connsiteY102" fmla="*/ 1924333 h 1924333"/>
              <a:gd name="connsiteX103" fmla="*/ 0 w 12192000"/>
              <a:gd name="connsiteY103" fmla="*/ 505159 h 1924333"/>
              <a:gd name="connsiteX104" fmla="*/ 5722 w 12192000"/>
              <a:gd name="connsiteY104" fmla="*/ 508889 h 1924333"/>
              <a:gd name="connsiteX105" fmla="*/ 38476 w 12192000"/>
              <a:gd name="connsiteY105" fmla="*/ 524137 h 1924333"/>
              <a:gd name="connsiteX106" fmla="*/ 192883 w 12192000"/>
              <a:gd name="connsiteY106" fmla="*/ 545272 h 1924333"/>
              <a:gd name="connsiteX107" fmla="*/ 343710 w 12192000"/>
              <a:gd name="connsiteY107" fmla="*/ 565029 h 1924333"/>
              <a:gd name="connsiteX108" fmla="*/ 471066 w 12192000"/>
              <a:gd name="connsiteY108" fmla="*/ 549837 h 1924333"/>
              <a:gd name="connsiteX109" fmla="*/ 617333 w 12192000"/>
              <a:gd name="connsiteY109" fmla="*/ 526428 h 1924333"/>
              <a:gd name="connsiteX110" fmla="*/ 725203 w 12192000"/>
              <a:gd name="connsiteY110" fmla="*/ 523793 h 1924333"/>
              <a:gd name="connsiteX111" fmla="*/ 788494 w 12192000"/>
              <a:gd name="connsiteY111" fmla="*/ 505799 h 1924333"/>
              <a:gd name="connsiteX112" fmla="*/ 885977 w 12192000"/>
              <a:gd name="connsiteY112" fmla="*/ 526585 h 1924333"/>
              <a:gd name="connsiteX113" fmla="*/ 932142 w 12192000"/>
              <a:gd name="connsiteY113" fmla="*/ 528005 h 1924333"/>
              <a:gd name="connsiteX114" fmla="*/ 1090404 w 12192000"/>
              <a:gd name="connsiteY114" fmla="*/ 498299 h 1924333"/>
              <a:gd name="connsiteX115" fmla="*/ 1188628 w 12192000"/>
              <a:gd name="connsiteY115" fmla="*/ 483151 h 1924333"/>
              <a:gd name="connsiteX116" fmla="*/ 1316247 w 12192000"/>
              <a:gd name="connsiteY116" fmla="*/ 425979 h 1924333"/>
              <a:gd name="connsiteX117" fmla="*/ 1357712 w 12192000"/>
              <a:gd name="connsiteY117" fmla="*/ 416549 h 1924333"/>
              <a:gd name="connsiteX118" fmla="*/ 1425921 w 12192000"/>
              <a:gd name="connsiteY118" fmla="*/ 413953 h 1924333"/>
              <a:gd name="connsiteX119" fmla="*/ 1503817 w 12192000"/>
              <a:gd name="connsiteY119" fmla="*/ 380457 h 1924333"/>
              <a:gd name="connsiteX120" fmla="*/ 1639196 w 12192000"/>
              <a:gd name="connsiteY120" fmla="*/ 372785 h 1924333"/>
              <a:gd name="connsiteX121" fmla="*/ 1705606 w 12192000"/>
              <a:gd name="connsiteY121" fmla="*/ 359023 h 1924333"/>
              <a:gd name="connsiteX122" fmla="*/ 1813011 w 12192000"/>
              <a:gd name="connsiteY122" fmla="*/ 331023 h 1924333"/>
              <a:gd name="connsiteX123" fmla="*/ 1831380 w 12192000"/>
              <a:gd name="connsiteY123" fmla="*/ 341307 h 1924333"/>
              <a:gd name="connsiteX124" fmla="*/ 1858612 w 12192000"/>
              <a:gd name="connsiteY124" fmla="*/ 326777 h 1924333"/>
              <a:gd name="connsiteX125" fmla="*/ 1880661 w 12192000"/>
              <a:gd name="connsiteY125" fmla="*/ 335987 h 1924333"/>
              <a:gd name="connsiteX126" fmla="*/ 1941495 w 12192000"/>
              <a:gd name="connsiteY126" fmla="*/ 310792 h 1924333"/>
              <a:gd name="connsiteX127" fmla="*/ 1995402 w 12192000"/>
              <a:gd name="connsiteY127" fmla="*/ 305480 h 1924333"/>
              <a:gd name="connsiteX128" fmla="*/ 2223864 w 12192000"/>
              <a:gd name="connsiteY128" fmla="*/ 266118 h 1924333"/>
              <a:gd name="connsiteX129" fmla="*/ 2418043 w 12192000"/>
              <a:gd name="connsiteY129" fmla="*/ 215314 h 1924333"/>
              <a:gd name="connsiteX130" fmla="*/ 2558461 w 12192000"/>
              <a:gd name="connsiteY130" fmla="*/ 168193 h 1924333"/>
              <a:gd name="connsiteX131" fmla="*/ 2595535 w 12192000"/>
              <a:gd name="connsiteY131" fmla="*/ 158548 h 1924333"/>
              <a:gd name="connsiteX132" fmla="*/ 2626942 w 12192000"/>
              <a:gd name="connsiteY132" fmla="*/ 130400 h 1924333"/>
              <a:gd name="connsiteX133" fmla="*/ 2632225 w 12192000"/>
              <a:gd name="connsiteY133" fmla="*/ 130446 h 1924333"/>
              <a:gd name="connsiteX134" fmla="*/ 2696856 w 12192000"/>
              <a:gd name="connsiteY134" fmla="*/ 128498 h 1924333"/>
              <a:gd name="connsiteX135" fmla="*/ 2759767 w 12192000"/>
              <a:gd name="connsiteY135" fmla="*/ 127784 h 1924333"/>
              <a:gd name="connsiteX136" fmla="*/ 2792685 w 12192000"/>
              <a:gd name="connsiteY136" fmla="*/ 115710 h 1924333"/>
              <a:gd name="connsiteX137" fmla="*/ 2799767 w 12192000"/>
              <a:gd name="connsiteY137" fmla="*/ 113754 h 1924333"/>
              <a:gd name="connsiteX138" fmla="*/ 2829799 w 12192000"/>
              <a:gd name="connsiteY138" fmla="*/ 120042 h 1924333"/>
              <a:gd name="connsiteX139" fmla="*/ 2890704 w 12192000"/>
              <a:gd name="connsiteY139" fmla="*/ 121493 h 1924333"/>
              <a:gd name="connsiteX140" fmla="*/ 3042646 w 12192000"/>
              <a:gd name="connsiteY140" fmla="*/ 112273 h 1924333"/>
              <a:gd name="connsiteX141" fmla="*/ 3146630 w 12192000"/>
              <a:gd name="connsiteY141" fmla="*/ 100898 h 1924333"/>
              <a:gd name="connsiteX142" fmla="*/ 3233163 w 12192000"/>
              <a:gd name="connsiteY142" fmla="*/ 120200 h 1924333"/>
              <a:gd name="connsiteX143" fmla="*/ 3372699 w 12192000"/>
              <a:gd name="connsiteY143" fmla="*/ 129394 h 1924333"/>
              <a:gd name="connsiteX144" fmla="*/ 3394352 w 12192000"/>
              <a:gd name="connsiteY144" fmla="*/ 131671 h 1924333"/>
              <a:gd name="connsiteX145" fmla="*/ 3448218 w 12192000"/>
              <a:gd name="connsiteY145" fmla="*/ 118229 h 1924333"/>
              <a:gd name="connsiteX146" fmla="*/ 3505047 w 12192000"/>
              <a:gd name="connsiteY146" fmla="*/ 115412 h 1924333"/>
              <a:gd name="connsiteX147" fmla="*/ 3521767 w 12192000"/>
              <a:gd name="connsiteY147" fmla="*/ 111071 h 1924333"/>
              <a:gd name="connsiteX148" fmla="*/ 3585137 w 12192000"/>
              <a:gd name="connsiteY148" fmla="*/ 114371 h 1924333"/>
              <a:gd name="connsiteX149" fmla="*/ 3690293 w 12192000"/>
              <a:gd name="connsiteY149" fmla="*/ 98301 h 1924333"/>
              <a:gd name="connsiteX150" fmla="*/ 3867818 w 12192000"/>
              <a:gd name="connsiteY150" fmla="*/ 88985 h 1924333"/>
              <a:gd name="connsiteX151" fmla="*/ 4091337 w 12192000"/>
              <a:gd name="connsiteY151" fmla="*/ 70813 h 1924333"/>
              <a:gd name="connsiteX152" fmla="*/ 4246332 w 12192000"/>
              <a:gd name="connsiteY152" fmla="*/ 41697 h 1924333"/>
              <a:gd name="connsiteX153" fmla="*/ 4266975 w 12192000"/>
              <a:gd name="connsiteY153" fmla="*/ 46592 h 1924333"/>
              <a:gd name="connsiteX154" fmla="*/ 4270566 w 12192000"/>
              <a:gd name="connsiteY154" fmla="*/ 47620 h 1924333"/>
              <a:gd name="connsiteX155" fmla="*/ 4288964 w 12192000"/>
              <a:gd name="connsiteY155" fmla="*/ 52766 h 1924333"/>
              <a:gd name="connsiteX156" fmla="*/ 4365137 w 12192000"/>
              <a:gd name="connsiteY156" fmla="*/ 51783 h 1924333"/>
              <a:gd name="connsiteX157" fmla="*/ 4430546 w 12192000"/>
              <a:gd name="connsiteY157" fmla="*/ 44555 h 1924333"/>
              <a:gd name="connsiteX158" fmla="*/ 4444136 w 12192000"/>
              <a:gd name="connsiteY158" fmla="*/ 39567 h 1924333"/>
              <a:gd name="connsiteX159" fmla="*/ 4534039 w 12192000"/>
              <a:gd name="connsiteY159" fmla="*/ 31604 h 1924333"/>
              <a:gd name="connsiteX160" fmla="*/ 4560448 w 12192000"/>
              <a:gd name="connsiteY160" fmla="*/ 25231 h 1924333"/>
              <a:gd name="connsiteX161" fmla="*/ 4568006 w 12192000"/>
              <a:gd name="connsiteY161" fmla="*/ 25970 h 1924333"/>
              <a:gd name="connsiteX162" fmla="*/ 4595497 w 12192000"/>
              <a:gd name="connsiteY162" fmla="*/ 22958 h 1924333"/>
              <a:gd name="connsiteX163" fmla="*/ 4608623 w 12192000"/>
              <a:gd name="connsiteY163" fmla="*/ 18108 h 1924333"/>
              <a:gd name="connsiteX164" fmla="*/ 4623942 w 12192000"/>
              <a:gd name="connsiteY164" fmla="*/ 22251 h 1924333"/>
              <a:gd name="connsiteX165" fmla="*/ 4664336 w 12192000"/>
              <a:gd name="connsiteY165" fmla="*/ 23306 h 1924333"/>
              <a:gd name="connsiteX166" fmla="*/ 4677385 w 12192000"/>
              <a:gd name="connsiteY166" fmla="*/ 18246 h 1924333"/>
              <a:gd name="connsiteX167" fmla="*/ 4698143 w 12192000"/>
              <a:gd name="connsiteY167" fmla="*/ 18036 h 1924333"/>
              <a:gd name="connsiteX168" fmla="*/ 4750609 w 12192000"/>
              <a:gd name="connsiteY168" fmla="*/ 23611 h 1924333"/>
              <a:gd name="connsiteX169" fmla="*/ 4784658 w 12192000"/>
              <a:gd name="connsiteY169" fmla="*/ 25057 h 1924333"/>
              <a:gd name="connsiteX170" fmla="*/ 4847558 w 12192000"/>
              <a:gd name="connsiteY170" fmla="*/ 38726 h 1924333"/>
              <a:gd name="connsiteX171" fmla="*/ 4909134 w 12192000"/>
              <a:gd name="connsiteY171" fmla="*/ 50659 h 1924333"/>
              <a:gd name="connsiteX172" fmla="*/ 5099219 w 12192000"/>
              <a:gd name="connsiteY172" fmla="*/ 55050 h 1924333"/>
              <a:gd name="connsiteX173" fmla="*/ 5184992 w 12192000"/>
              <a:gd name="connsiteY173" fmla="*/ 67596 h 1924333"/>
              <a:gd name="connsiteX174" fmla="*/ 5229637 w 12192000"/>
              <a:gd name="connsiteY174" fmla="*/ 67789 h 1924333"/>
              <a:gd name="connsiteX175" fmla="*/ 5389346 w 12192000"/>
              <a:gd name="connsiteY175" fmla="*/ 80211 h 1924333"/>
              <a:gd name="connsiteX176" fmla="*/ 5494414 w 12192000"/>
              <a:gd name="connsiteY176" fmla="*/ 75926 h 1924333"/>
              <a:gd name="connsiteX177" fmla="*/ 5528443 w 12192000"/>
              <a:gd name="connsiteY177" fmla="*/ 77206 h 1924333"/>
              <a:gd name="connsiteX178" fmla="*/ 5684939 w 12192000"/>
              <a:gd name="connsiteY178" fmla="*/ 50269 h 1924333"/>
              <a:gd name="connsiteX179" fmla="*/ 5765146 w 12192000"/>
              <a:gd name="connsiteY179" fmla="*/ 50414 h 1924333"/>
              <a:gd name="connsiteX180" fmla="*/ 5848655 w 12192000"/>
              <a:gd name="connsiteY180" fmla="*/ 35257 h 1924333"/>
              <a:gd name="connsiteX181" fmla="*/ 5930656 w 12192000"/>
              <a:gd name="connsiteY181" fmla="*/ 30131 h 1924333"/>
              <a:gd name="connsiteX182" fmla="*/ 6124150 w 12192000"/>
              <a:gd name="connsiteY182" fmla="*/ 31679 h 1924333"/>
              <a:gd name="connsiteX183" fmla="*/ 6189199 w 12192000"/>
              <a:gd name="connsiteY183" fmla="*/ 588 h 1924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Lst>
            <a:rect l="l" t="t" r="r" b="b"/>
            <a:pathLst>
              <a:path w="12192000" h="1924333">
                <a:moveTo>
                  <a:pt x="6189199" y="588"/>
                </a:moveTo>
                <a:cubicBezTo>
                  <a:pt x="6196356" y="-574"/>
                  <a:pt x="6202609" y="-108"/>
                  <a:pt x="6207079" y="2850"/>
                </a:cubicBezTo>
                <a:cubicBezTo>
                  <a:pt x="6222026" y="2749"/>
                  <a:pt x="6273489" y="3767"/>
                  <a:pt x="6285610" y="18131"/>
                </a:cubicBezTo>
                <a:cubicBezTo>
                  <a:pt x="6307255" y="18685"/>
                  <a:pt x="6357141" y="23793"/>
                  <a:pt x="6378008" y="24625"/>
                </a:cubicBezTo>
                <a:cubicBezTo>
                  <a:pt x="6409946" y="30645"/>
                  <a:pt x="6438307" y="10375"/>
                  <a:pt x="6466340" y="21366"/>
                </a:cubicBezTo>
                <a:cubicBezTo>
                  <a:pt x="6488276" y="31229"/>
                  <a:pt x="6529854" y="28110"/>
                  <a:pt x="6553334" y="35307"/>
                </a:cubicBezTo>
                <a:cubicBezTo>
                  <a:pt x="6561737" y="48059"/>
                  <a:pt x="6609188" y="62087"/>
                  <a:pt x="6626068" y="58045"/>
                </a:cubicBezTo>
                <a:cubicBezTo>
                  <a:pt x="6660952" y="66570"/>
                  <a:pt x="6666277" y="84716"/>
                  <a:pt x="6692303" y="91487"/>
                </a:cubicBezTo>
                <a:lnTo>
                  <a:pt x="6733670" y="118130"/>
                </a:lnTo>
                <a:lnTo>
                  <a:pt x="6798016" y="112271"/>
                </a:lnTo>
                <a:lnTo>
                  <a:pt x="6801081" y="114963"/>
                </a:lnTo>
                <a:cubicBezTo>
                  <a:pt x="6806919" y="120140"/>
                  <a:pt x="6812832" y="125016"/>
                  <a:pt x="6819351" y="128825"/>
                </a:cubicBezTo>
                <a:cubicBezTo>
                  <a:pt x="6825742" y="109997"/>
                  <a:pt x="6840132" y="116541"/>
                  <a:pt x="6852732" y="123321"/>
                </a:cubicBezTo>
                <a:lnTo>
                  <a:pt x="6865247" y="128836"/>
                </a:lnTo>
                <a:lnTo>
                  <a:pt x="6905517" y="129265"/>
                </a:lnTo>
                <a:cubicBezTo>
                  <a:pt x="6934052" y="140042"/>
                  <a:pt x="6939773" y="141556"/>
                  <a:pt x="6950286" y="150104"/>
                </a:cubicBezTo>
                <a:lnTo>
                  <a:pt x="7003442" y="136136"/>
                </a:lnTo>
                <a:lnTo>
                  <a:pt x="7160047" y="166721"/>
                </a:lnTo>
                <a:cubicBezTo>
                  <a:pt x="7207281" y="179911"/>
                  <a:pt x="7280644" y="210197"/>
                  <a:pt x="7325604" y="215867"/>
                </a:cubicBezTo>
                <a:cubicBezTo>
                  <a:pt x="7460113" y="233904"/>
                  <a:pt x="7393081" y="242880"/>
                  <a:pt x="7540522" y="239374"/>
                </a:cubicBezTo>
                <a:cubicBezTo>
                  <a:pt x="7545714" y="234872"/>
                  <a:pt x="7605972" y="231727"/>
                  <a:pt x="7612071" y="229553"/>
                </a:cubicBezTo>
                <a:lnTo>
                  <a:pt x="7651995" y="244567"/>
                </a:lnTo>
                <a:lnTo>
                  <a:pt x="7725761" y="258638"/>
                </a:lnTo>
                <a:lnTo>
                  <a:pt x="7823038" y="287078"/>
                </a:lnTo>
                <a:cubicBezTo>
                  <a:pt x="7837080" y="286482"/>
                  <a:pt x="7851647" y="286498"/>
                  <a:pt x="7866405" y="287288"/>
                </a:cubicBezTo>
                <a:lnTo>
                  <a:pt x="7875021" y="288224"/>
                </a:lnTo>
                <a:cubicBezTo>
                  <a:pt x="7875062" y="288354"/>
                  <a:pt x="7875105" y="288483"/>
                  <a:pt x="7875146" y="288614"/>
                </a:cubicBezTo>
                <a:cubicBezTo>
                  <a:pt x="7880550" y="289202"/>
                  <a:pt x="7901153" y="290716"/>
                  <a:pt x="7907443" y="291752"/>
                </a:cubicBezTo>
                <a:lnTo>
                  <a:pt x="7912892" y="294833"/>
                </a:lnTo>
                <a:lnTo>
                  <a:pt x="7946345" y="319359"/>
                </a:lnTo>
                <a:cubicBezTo>
                  <a:pt x="7958657" y="312776"/>
                  <a:pt x="7996513" y="309749"/>
                  <a:pt x="8021238" y="315159"/>
                </a:cubicBezTo>
                <a:cubicBezTo>
                  <a:pt x="8045964" y="320570"/>
                  <a:pt x="8058169" y="340462"/>
                  <a:pt x="8094697" y="351819"/>
                </a:cubicBezTo>
                <a:cubicBezTo>
                  <a:pt x="8129587" y="361154"/>
                  <a:pt x="8116181" y="360544"/>
                  <a:pt x="8155208" y="371168"/>
                </a:cubicBezTo>
                <a:cubicBezTo>
                  <a:pt x="8196217" y="383300"/>
                  <a:pt x="8205468" y="391801"/>
                  <a:pt x="8248472" y="400489"/>
                </a:cubicBezTo>
                <a:cubicBezTo>
                  <a:pt x="8283932" y="419791"/>
                  <a:pt x="8278617" y="392031"/>
                  <a:pt x="8300068" y="405531"/>
                </a:cubicBezTo>
                <a:lnTo>
                  <a:pt x="8356293" y="403328"/>
                </a:lnTo>
                <a:cubicBezTo>
                  <a:pt x="8377247" y="404463"/>
                  <a:pt x="8438442" y="433194"/>
                  <a:pt x="8475838" y="435524"/>
                </a:cubicBezTo>
                <a:cubicBezTo>
                  <a:pt x="8510241" y="438037"/>
                  <a:pt x="8545511" y="449840"/>
                  <a:pt x="8575216" y="450198"/>
                </a:cubicBezTo>
                <a:lnTo>
                  <a:pt x="8588650" y="447070"/>
                </a:lnTo>
                <a:lnTo>
                  <a:pt x="8612184" y="439577"/>
                </a:lnTo>
                <a:lnTo>
                  <a:pt x="8630713" y="433015"/>
                </a:lnTo>
                <a:cubicBezTo>
                  <a:pt x="8635870" y="429519"/>
                  <a:pt x="8700685" y="428411"/>
                  <a:pt x="8704240" y="422865"/>
                </a:cubicBezTo>
                <a:cubicBezTo>
                  <a:pt x="8761777" y="429549"/>
                  <a:pt x="8768302" y="427178"/>
                  <a:pt x="8829513" y="429389"/>
                </a:cubicBezTo>
                <a:cubicBezTo>
                  <a:pt x="8922895" y="444672"/>
                  <a:pt x="8924579" y="401507"/>
                  <a:pt x="9083651" y="390744"/>
                </a:cubicBezTo>
                <a:cubicBezTo>
                  <a:pt x="9138403" y="388032"/>
                  <a:pt x="9315003" y="378647"/>
                  <a:pt x="9371402" y="371809"/>
                </a:cubicBezTo>
                <a:cubicBezTo>
                  <a:pt x="9358632" y="337502"/>
                  <a:pt x="9402842" y="379364"/>
                  <a:pt x="9429586" y="369213"/>
                </a:cubicBezTo>
                <a:cubicBezTo>
                  <a:pt x="9449312" y="370213"/>
                  <a:pt x="9473938" y="373270"/>
                  <a:pt x="9489757" y="377814"/>
                </a:cubicBezTo>
                <a:cubicBezTo>
                  <a:pt x="9498164" y="379256"/>
                  <a:pt x="9507139" y="379272"/>
                  <a:pt x="9516954" y="376991"/>
                </a:cubicBezTo>
                <a:cubicBezTo>
                  <a:pt x="9548430" y="354766"/>
                  <a:pt x="9591874" y="370315"/>
                  <a:pt x="9645588" y="363590"/>
                </a:cubicBezTo>
                <a:cubicBezTo>
                  <a:pt x="9660487" y="368814"/>
                  <a:pt x="9710817" y="350550"/>
                  <a:pt x="9722896" y="360983"/>
                </a:cubicBezTo>
                <a:cubicBezTo>
                  <a:pt x="9733918" y="362239"/>
                  <a:pt x="9745201" y="356679"/>
                  <a:pt x="9752803" y="368492"/>
                </a:cubicBezTo>
                <a:cubicBezTo>
                  <a:pt x="9793268" y="374490"/>
                  <a:pt x="9843313" y="380978"/>
                  <a:pt x="9890305" y="380736"/>
                </a:cubicBezTo>
                <a:cubicBezTo>
                  <a:pt x="9912701" y="380083"/>
                  <a:pt x="9926523" y="379037"/>
                  <a:pt x="9939767" y="377776"/>
                </a:cubicBezTo>
                <a:lnTo>
                  <a:pt x="9944355" y="377352"/>
                </a:lnTo>
                <a:lnTo>
                  <a:pt x="9953719" y="375642"/>
                </a:lnTo>
                <a:lnTo>
                  <a:pt x="9955809" y="376294"/>
                </a:lnTo>
                <a:lnTo>
                  <a:pt x="10032710" y="394940"/>
                </a:lnTo>
                <a:lnTo>
                  <a:pt x="10049925" y="404971"/>
                </a:lnTo>
                <a:lnTo>
                  <a:pt x="10112671" y="414549"/>
                </a:lnTo>
                <a:cubicBezTo>
                  <a:pt x="10169643" y="412125"/>
                  <a:pt x="10132220" y="425358"/>
                  <a:pt x="10170853" y="435168"/>
                </a:cubicBezTo>
                <a:cubicBezTo>
                  <a:pt x="10206088" y="442020"/>
                  <a:pt x="10240809" y="454081"/>
                  <a:pt x="10290184" y="448123"/>
                </a:cubicBezTo>
                <a:cubicBezTo>
                  <a:pt x="10301813" y="444919"/>
                  <a:pt x="10315233" y="449499"/>
                  <a:pt x="10320158" y="458352"/>
                </a:cubicBezTo>
                <a:cubicBezTo>
                  <a:pt x="10321006" y="459876"/>
                  <a:pt x="10321565" y="461470"/>
                  <a:pt x="10321815" y="463087"/>
                </a:cubicBezTo>
                <a:cubicBezTo>
                  <a:pt x="10354058" y="457158"/>
                  <a:pt x="10355176" y="470634"/>
                  <a:pt x="10373742" y="464538"/>
                </a:cubicBezTo>
                <a:cubicBezTo>
                  <a:pt x="10403060" y="475292"/>
                  <a:pt x="10411841" y="497597"/>
                  <a:pt x="10428532" y="492504"/>
                </a:cubicBezTo>
                <a:cubicBezTo>
                  <a:pt x="10440561" y="500742"/>
                  <a:pt x="10446267" y="521930"/>
                  <a:pt x="10466490" y="517759"/>
                </a:cubicBezTo>
                <a:cubicBezTo>
                  <a:pt x="10464622" y="519986"/>
                  <a:pt x="10465013" y="521261"/>
                  <a:pt x="10466675" y="522076"/>
                </a:cubicBezTo>
                <a:lnTo>
                  <a:pt x="10470309" y="522792"/>
                </a:lnTo>
                <a:lnTo>
                  <a:pt x="10474138" y="519761"/>
                </a:lnTo>
                <a:cubicBezTo>
                  <a:pt x="10488888" y="509612"/>
                  <a:pt x="10484914" y="524734"/>
                  <a:pt x="10501100" y="528263"/>
                </a:cubicBezTo>
                <a:cubicBezTo>
                  <a:pt x="10508412" y="530705"/>
                  <a:pt x="10505426" y="533743"/>
                  <a:pt x="10502395" y="536393"/>
                </a:cubicBezTo>
                <a:lnTo>
                  <a:pt x="10689496" y="560233"/>
                </a:lnTo>
                <a:cubicBezTo>
                  <a:pt x="10721441" y="573640"/>
                  <a:pt x="10757547" y="582937"/>
                  <a:pt x="10788736" y="613188"/>
                </a:cubicBezTo>
                <a:cubicBezTo>
                  <a:pt x="10794510" y="621641"/>
                  <a:pt x="10807098" y="616073"/>
                  <a:pt x="10819747" y="621351"/>
                </a:cubicBezTo>
                <a:cubicBezTo>
                  <a:pt x="10832398" y="626630"/>
                  <a:pt x="10846356" y="639592"/>
                  <a:pt x="10864632" y="644858"/>
                </a:cubicBezTo>
                <a:cubicBezTo>
                  <a:pt x="10895617" y="652290"/>
                  <a:pt x="10921550" y="640451"/>
                  <a:pt x="10929407" y="652945"/>
                </a:cubicBezTo>
                <a:cubicBezTo>
                  <a:pt x="10945460" y="653176"/>
                  <a:pt x="10968148" y="640553"/>
                  <a:pt x="10979412" y="654217"/>
                </a:cubicBezTo>
                <a:cubicBezTo>
                  <a:pt x="10981679" y="643737"/>
                  <a:pt x="10997287" y="663414"/>
                  <a:pt x="11006959" y="657017"/>
                </a:cubicBezTo>
                <a:cubicBezTo>
                  <a:pt x="11023230" y="659396"/>
                  <a:pt x="11051890" y="662462"/>
                  <a:pt x="11077038" y="668487"/>
                </a:cubicBezTo>
                <a:cubicBezTo>
                  <a:pt x="11097000" y="690299"/>
                  <a:pt x="11141286" y="676399"/>
                  <a:pt x="11157850" y="693164"/>
                </a:cubicBezTo>
                <a:cubicBezTo>
                  <a:pt x="11163800" y="695757"/>
                  <a:pt x="11169599" y="696942"/>
                  <a:pt x="11175276" y="697243"/>
                </a:cubicBezTo>
                <a:lnTo>
                  <a:pt x="11191131" y="696085"/>
                </a:lnTo>
                <a:lnTo>
                  <a:pt x="11195573" y="691751"/>
                </a:lnTo>
                <a:lnTo>
                  <a:pt x="11205299" y="693247"/>
                </a:lnTo>
                <a:lnTo>
                  <a:pt x="11223770" y="690335"/>
                </a:lnTo>
                <a:cubicBezTo>
                  <a:pt x="11237778" y="693777"/>
                  <a:pt x="11256852" y="701947"/>
                  <a:pt x="11292119" y="713311"/>
                </a:cubicBezTo>
                <a:cubicBezTo>
                  <a:pt x="11334878" y="733451"/>
                  <a:pt x="11401662" y="729175"/>
                  <a:pt x="11435379" y="758519"/>
                </a:cubicBezTo>
                <a:lnTo>
                  <a:pt x="11604406" y="810476"/>
                </a:lnTo>
                <a:lnTo>
                  <a:pt x="11652155" y="825109"/>
                </a:lnTo>
                <a:lnTo>
                  <a:pt x="11654192" y="827301"/>
                </a:lnTo>
                <a:cubicBezTo>
                  <a:pt x="11661650" y="834729"/>
                  <a:pt x="11669215" y="841480"/>
                  <a:pt x="11676599" y="846628"/>
                </a:cubicBezTo>
                <a:cubicBezTo>
                  <a:pt x="11688258" y="861760"/>
                  <a:pt x="11752266" y="896888"/>
                  <a:pt x="11775168" y="890664"/>
                </a:cubicBezTo>
                <a:cubicBezTo>
                  <a:pt x="11790977" y="883819"/>
                  <a:pt x="11808364" y="879901"/>
                  <a:pt x="11826341" y="877558"/>
                </a:cubicBezTo>
                <a:lnTo>
                  <a:pt x="11879068" y="874038"/>
                </a:lnTo>
                <a:lnTo>
                  <a:pt x="11889563" y="878619"/>
                </a:lnTo>
                <a:lnTo>
                  <a:pt x="12016613" y="886111"/>
                </a:lnTo>
                <a:lnTo>
                  <a:pt x="12108292" y="868500"/>
                </a:lnTo>
                <a:cubicBezTo>
                  <a:pt x="12129725" y="867311"/>
                  <a:pt x="12157891" y="874537"/>
                  <a:pt x="12182910" y="882003"/>
                </a:cubicBezTo>
                <a:lnTo>
                  <a:pt x="12192000" y="884778"/>
                </a:lnTo>
                <a:lnTo>
                  <a:pt x="12192000" y="1610315"/>
                </a:lnTo>
                <a:lnTo>
                  <a:pt x="12191998" y="1610315"/>
                </a:lnTo>
                <a:lnTo>
                  <a:pt x="12191998" y="1924333"/>
                </a:lnTo>
                <a:lnTo>
                  <a:pt x="0" y="1924333"/>
                </a:lnTo>
                <a:lnTo>
                  <a:pt x="0" y="505159"/>
                </a:lnTo>
                <a:lnTo>
                  <a:pt x="5722" y="508889"/>
                </a:lnTo>
                <a:cubicBezTo>
                  <a:pt x="21614" y="518548"/>
                  <a:pt x="33814" y="524781"/>
                  <a:pt x="38476" y="524137"/>
                </a:cubicBezTo>
                <a:cubicBezTo>
                  <a:pt x="99229" y="544180"/>
                  <a:pt x="142010" y="538457"/>
                  <a:pt x="192883" y="545272"/>
                </a:cubicBezTo>
                <a:cubicBezTo>
                  <a:pt x="277629" y="525210"/>
                  <a:pt x="293434" y="558443"/>
                  <a:pt x="343710" y="565029"/>
                </a:cubicBezTo>
                <a:cubicBezTo>
                  <a:pt x="383094" y="555729"/>
                  <a:pt x="425462" y="556271"/>
                  <a:pt x="471066" y="549837"/>
                </a:cubicBezTo>
                <a:cubicBezTo>
                  <a:pt x="513583" y="544428"/>
                  <a:pt x="569194" y="531004"/>
                  <a:pt x="617333" y="526428"/>
                </a:cubicBezTo>
                <a:cubicBezTo>
                  <a:pt x="660031" y="520760"/>
                  <a:pt x="696675" y="523882"/>
                  <a:pt x="725203" y="523793"/>
                </a:cubicBezTo>
                <a:cubicBezTo>
                  <a:pt x="736650" y="521695"/>
                  <a:pt x="780513" y="502146"/>
                  <a:pt x="788494" y="505799"/>
                </a:cubicBezTo>
                <a:lnTo>
                  <a:pt x="885977" y="526585"/>
                </a:lnTo>
                <a:cubicBezTo>
                  <a:pt x="906140" y="522837"/>
                  <a:pt x="917203" y="532232"/>
                  <a:pt x="932142" y="528005"/>
                </a:cubicBezTo>
                <a:cubicBezTo>
                  <a:pt x="963701" y="524128"/>
                  <a:pt x="1061555" y="499582"/>
                  <a:pt x="1090404" y="498299"/>
                </a:cubicBezTo>
                <a:cubicBezTo>
                  <a:pt x="1132840" y="494057"/>
                  <a:pt x="1148476" y="496041"/>
                  <a:pt x="1188628" y="483151"/>
                </a:cubicBezTo>
                <a:cubicBezTo>
                  <a:pt x="1230397" y="468408"/>
                  <a:pt x="1278711" y="457638"/>
                  <a:pt x="1316247" y="425979"/>
                </a:cubicBezTo>
                <a:cubicBezTo>
                  <a:pt x="1322662" y="417251"/>
                  <a:pt x="1339433" y="418553"/>
                  <a:pt x="1357712" y="416549"/>
                </a:cubicBezTo>
                <a:cubicBezTo>
                  <a:pt x="1375991" y="414544"/>
                  <a:pt x="1423507" y="412949"/>
                  <a:pt x="1425921" y="413953"/>
                </a:cubicBezTo>
                <a:cubicBezTo>
                  <a:pt x="1450272" y="407937"/>
                  <a:pt x="1458223" y="388156"/>
                  <a:pt x="1503817" y="380457"/>
                </a:cubicBezTo>
                <a:cubicBezTo>
                  <a:pt x="1541095" y="377398"/>
                  <a:pt x="1605565" y="376357"/>
                  <a:pt x="1639196" y="372785"/>
                </a:cubicBezTo>
                <a:cubicBezTo>
                  <a:pt x="1653280" y="376736"/>
                  <a:pt x="1695289" y="365766"/>
                  <a:pt x="1705606" y="359023"/>
                </a:cubicBezTo>
                <a:cubicBezTo>
                  <a:pt x="1729169" y="336295"/>
                  <a:pt x="1793207" y="348537"/>
                  <a:pt x="1813011" y="331023"/>
                </a:cubicBezTo>
                <a:cubicBezTo>
                  <a:pt x="1820772" y="328179"/>
                  <a:pt x="1823566" y="341833"/>
                  <a:pt x="1831380" y="341307"/>
                </a:cubicBezTo>
                <a:lnTo>
                  <a:pt x="1858612" y="326777"/>
                </a:lnTo>
                <a:lnTo>
                  <a:pt x="1880661" y="335987"/>
                </a:lnTo>
                <a:lnTo>
                  <a:pt x="1941495" y="310792"/>
                </a:lnTo>
                <a:cubicBezTo>
                  <a:pt x="1978970" y="307223"/>
                  <a:pt x="1947391" y="291714"/>
                  <a:pt x="1995402" y="305480"/>
                </a:cubicBezTo>
                <a:cubicBezTo>
                  <a:pt x="2042464" y="298034"/>
                  <a:pt x="2153424" y="281146"/>
                  <a:pt x="2223864" y="266118"/>
                </a:cubicBezTo>
                <a:cubicBezTo>
                  <a:pt x="2261296" y="256300"/>
                  <a:pt x="2360518" y="238323"/>
                  <a:pt x="2418043" y="215314"/>
                </a:cubicBezTo>
                <a:cubicBezTo>
                  <a:pt x="2472088" y="206823"/>
                  <a:pt x="2499422" y="162612"/>
                  <a:pt x="2558461" y="168193"/>
                </a:cubicBezTo>
                <a:cubicBezTo>
                  <a:pt x="2559660" y="164506"/>
                  <a:pt x="2592244" y="161337"/>
                  <a:pt x="2595535" y="158548"/>
                </a:cubicBezTo>
                <a:lnTo>
                  <a:pt x="2626942" y="130400"/>
                </a:lnTo>
                <a:lnTo>
                  <a:pt x="2632225" y="130446"/>
                </a:lnTo>
                <a:lnTo>
                  <a:pt x="2696856" y="128498"/>
                </a:lnTo>
                <a:lnTo>
                  <a:pt x="2759767" y="127784"/>
                </a:lnTo>
                <a:cubicBezTo>
                  <a:pt x="2770024" y="123546"/>
                  <a:pt x="2781047" y="119463"/>
                  <a:pt x="2792685" y="115710"/>
                </a:cubicBezTo>
                <a:lnTo>
                  <a:pt x="2799767" y="113754"/>
                </a:lnTo>
                <a:lnTo>
                  <a:pt x="2829799" y="120042"/>
                </a:lnTo>
                <a:lnTo>
                  <a:pt x="2890704" y="121493"/>
                </a:lnTo>
                <a:cubicBezTo>
                  <a:pt x="2935390" y="121035"/>
                  <a:pt x="2990780" y="113193"/>
                  <a:pt x="3042646" y="112273"/>
                </a:cubicBezTo>
                <a:cubicBezTo>
                  <a:pt x="3077119" y="111474"/>
                  <a:pt x="3124089" y="100414"/>
                  <a:pt x="3146630" y="100898"/>
                </a:cubicBezTo>
                <a:cubicBezTo>
                  <a:pt x="3169381" y="117699"/>
                  <a:pt x="3224695" y="125864"/>
                  <a:pt x="3233163" y="120200"/>
                </a:cubicBezTo>
                <a:lnTo>
                  <a:pt x="3372699" y="129394"/>
                </a:lnTo>
                <a:cubicBezTo>
                  <a:pt x="3389020" y="126586"/>
                  <a:pt x="3397563" y="116804"/>
                  <a:pt x="3394352" y="131671"/>
                </a:cubicBezTo>
                <a:cubicBezTo>
                  <a:pt x="3406102" y="131485"/>
                  <a:pt x="3429770" y="120938"/>
                  <a:pt x="3448218" y="118229"/>
                </a:cubicBezTo>
                <a:lnTo>
                  <a:pt x="3505047" y="115412"/>
                </a:lnTo>
                <a:lnTo>
                  <a:pt x="3521767" y="111071"/>
                </a:lnTo>
                <a:cubicBezTo>
                  <a:pt x="3526335" y="108877"/>
                  <a:pt x="3582156" y="117732"/>
                  <a:pt x="3585137" y="114371"/>
                </a:cubicBezTo>
                <a:cubicBezTo>
                  <a:pt x="3638265" y="102098"/>
                  <a:pt x="3633789" y="98565"/>
                  <a:pt x="3690293" y="98301"/>
                </a:cubicBezTo>
                <a:cubicBezTo>
                  <a:pt x="3782197" y="112746"/>
                  <a:pt x="3826738" y="92943"/>
                  <a:pt x="3867818" y="88985"/>
                </a:cubicBezTo>
                <a:cubicBezTo>
                  <a:pt x="3943777" y="81477"/>
                  <a:pt x="3990501" y="75194"/>
                  <a:pt x="4091337" y="70813"/>
                </a:cubicBezTo>
                <a:cubicBezTo>
                  <a:pt x="4154422" y="62932"/>
                  <a:pt x="4217060" y="45734"/>
                  <a:pt x="4246332" y="41697"/>
                </a:cubicBezTo>
                <a:cubicBezTo>
                  <a:pt x="4253308" y="42804"/>
                  <a:pt x="4260125" y="44606"/>
                  <a:pt x="4266975" y="46592"/>
                </a:cubicBezTo>
                <a:lnTo>
                  <a:pt x="4270566" y="47620"/>
                </a:lnTo>
                <a:lnTo>
                  <a:pt x="4288964" y="52766"/>
                </a:lnTo>
                <a:lnTo>
                  <a:pt x="4365137" y="51783"/>
                </a:lnTo>
                <a:lnTo>
                  <a:pt x="4430546" y="44555"/>
                </a:lnTo>
                <a:lnTo>
                  <a:pt x="4444136" y="39567"/>
                </a:lnTo>
                <a:lnTo>
                  <a:pt x="4534039" y="31604"/>
                </a:lnTo>
                <a:lnTo>
                  <a:pt x="4560448" y="25231"/>
                </a:lnTo>
                <a:lnTo>
                  <a:pt x="4568006" y="25970"/>
                </a:lnTo>
                <a:cubicBezTo>
                  <a:pt x="4580278" y="23866"/>
                  <a:pt x="4594878" y="14904"/>
                  <a:pt x="4595497" y="22958"/>
                </a:cubicBezTo>
                <a:lnTo>
                  <a:pt x="4608623" y="18108"/>
                </a:lnTo>
                <a:lnTo>
                  <a:pt x="4623942" y="22251"/>
                </a:lnTo>
                <a:cubicBezTo>
                  <a:pt x="4633227" y="23117"/>
                  <a:pt x="4655429" y="23973"/>
                  <a:pt x="4664336" y="23306"/>
                </a:cubicBezTo>
                <a:lnTo>
                  <a:pt x="4677385" y="18246"/>
                </a:lnTo>
                <a:lnTo>
                  <a:pt x="4698143" y="18036"/>
                </a:lnTo>
                <a:cubicBezTo>
                  <a:pt x="4710347" y="18931"/>
                  <a:pt x="4736189" y="22441"/>
                  <a:pt x="4750609" y="23611"/>
                </a:cubicBezTo>
                <a:cubicBezTo>
                  <a:pt x="4764270" y="27424"/>
                  <a:pt x="4774858" y="29782"/>
                  <a:pt x="4784658" y="25057"/>
                </a:cubicBezTo>
                <a:cubicBezTo>
                  <a:pt x="4804708" y="29613"/>
                  <a:pt x="4822811" y="48263"/>
                  <a:pt x="4847558" y="38726"/>
                </a:cubicBezTo>
                <a:cubicBezTo>
                  <a:pt x="4868304" y="42993"/>
                  <a:pt x="4867190" y="47939"/>
                  <a:pt x="4909134" y="50659"/>
                </a:cubicBezTo>
                <a:cubicBezTo>
                  <a:pt x="4945026" y="52455"/>
                  <a:pt x="5063406" y="54096"/>
                  <a:pt x="5099219" y="55050"/>
                </a:cubicBezTo>
                <a:cubicBezTo>
                  <a:pt x="5145195" y="57873"/>
                  <a:pt x="5163254" y="65473"/>
                  <a:pt x="5184992" y="67596"/>
                </a:cubicBezTo>
                <a:cubicBezTo>
                  <a:pt x="5206728" y="69720"/>
                  <a:pt x="5195578" y="65687"/>
                  <a:pt x="5229637" y="67789"/>
                </a:cubicBezTo>
                <a:cubicBezTo>
                  <a:pt x="5263695" y="69892"/>
                  <a:pt x="5345217" y="78854"/>
                  <a:pt x="5389346" y="80211"/>
                </a:cubicBezTo>
                <a:cubicBezTo>
                  <a:pt x="5425889" y="83191"/>
                  <a:pt x="5461943" y="84751"/>
                  <a:pt x="5494414" y="75926"/>
                </a:cubicBezTo>
                <a:lnTo>
                  <a:pt x="5528443" y="77206"/>
                </a:lnTo>
                <a:cubicBezTo>
                  <a:pt x="5582723" y="71370"/>
                  <a:pt x="5638917" y="68385"/>
                  <a:pt x="5684939" y="50269"/>
                </a:cubicBezTo>
                <a:cubicBezTo>
                  <a:pt x="5724389" y="45804"/>
                  <a:pt x="5737860" y="52916"/>
                  <a:pt x="5765146" y="50414"/>
                </a:cubicBezTo>
                <a:cubicBezTo>
                  <a:pt x="5792695" y="43060"/>
                  <a:pt x="5827352" y="38097"/>
                  <a:pt x="5848655" y="35257"/>
                </a:cubicBezTo>
                <a:lnTo>
                  <a:pt x="5930656" y="30131"/>
                </a:lnTo>
                <a:lnTo>
                  <a:pt x="6124150" y="31679"/>
                </a:lnTo>
                <a:cubicBezTo>
                  <a:pt x="6138131" y="22216"/>
                  <a:pt x="6167730" y="4075"/>
                  <a:pt x="6189199" y="588"/>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62229C1B-1791-409B-A048-A4B8BCCF5EAA}"/>
              </a:ext>
            </a:extLst>
          </p:cNvPr>
          <p:cNvPicPr/>
          <p:nvPr/>
        </p:nvPicPr>
        <p:blipFill rotWithShape="1">
          <a:blip r:embed="rId3"/>
          <a:srcRect b="10489"/>
          <a:stretch/>
        </p:blipFill>
        <p:spPr>
          <a:xfrm>
            <a:off x="3246120" y="366141"/>
            <a:ext cx="8831512" cy="4078544"/>
          </a:xfrm>
          <a:prstGeom prst="rect">
            <a:avLst/>
          </a:prstGeom>
        </p:spPr>
      </p:pic>
      <p:sp>
        <p:nvSpPr>
          <p:cNvPr id="3" name="Slide Number Placeholder 2">
            <a:extLst>
              <a:ext uri="{FF2B5EF4-FFF2-40B4-BE49-F238E27FC236}">
                <a16:creationId xmlns:a16="http://schemas.microsoft.com/office/drawing/2014/main" id="{5A97874C-9876-4805-A010-BFCA774C1A4E}"/>
              </a:ext>
            </a:extLst>
          </p:cNvPr>
          <p:cNvSpPr>
            <a:spLocks noGrp="1"/>
          </p:cNvSpPr>
          <p:nvPr>
            <p:ph type="sldNum" sz="quarter" idx="11"/>
          </p:nvPr>
        </p:nvSpPr>
        <p:spPr>
          <a:xfrm>
            <a:off x="8610600" y="6356350"/>
            <a:ext cx="2743200" cy="365125"/>
          </a:xfrm>
        </p:spPr>
        <p:txBody>
          <a:bodyPr vert="horz" lIns="91440" tIns="45720" rIns="91440" bIns="45720" rtlCol="0" anchor="ctr">
            <a:normAutofit/>
          </a:bodyPr>
          <a:lstStyle/>
          <a:p>
            <a:pPr>
              <a:spcAft>
                <a:spcPts val="600"/>
              </a:spcAft>
            </a:pPr>
            <a:fld id="{8C2E478F-E849-4A8C-AF1F-CBCC78A7CBFA}" type="slidenum">
              <a:rPr lang="en-US" sz="1000"/>
              <a:pPr>
                <a:spcAft>
                  <a:spcPts val="600"/>
                </a:spcAft>
              </a:pPr>
              <a:t>9</a:t>
            </a:fld>
            <a:endParaRPr lang="en-US" sz="1000"/>
          </a:p>
        </p:txBody>
      </p:sp>
      <p:sp>
        <p:nvSpPr>
          <p:cNvPr id="13" name="Title 12">
            <a:extLst>
              <a:ext uri="{FF2B5EF4-FFF2-40B4-BE49-F238E27FC236}">
                <a16:creationId xmlns:a16="http://schemas.microsoft.com/office/drawing/2014/main" id="{C6E3E77C-9B44-DA55-7771-F06CD487CB1B}"/>
              </a:ext>
            </a:extLst>
          </p:cNvPr>
          <p:cNvSpPr txBox="1">
            <a:spLocks noGrp="1"/>
          </p:cNvSpPr>
          <p:nvPr>
            <p:ph type="title"/>
          </p:nvPr>
        </p:nvSpPr>
        <p:spPr>
          <a:xfrm>
            <a:off x="1255713" y="5299047"/>
            <a:ext cx="9707562" cy="701731"/>
          </a:xfrm>
          <a:prstGeom prst="rect">
            <a:avLst/>
          </a:prstGeom>
          <a:noFill/>
        </p:spPr>
        <p:txBody>
          <a:bodyPr wrap="square" rtlCol="0">
            <a:spAutoFit/>
          </a:bodyPr>
          <a:lstStyle/>
          <a:p>
            <a:r>
              <a:rPr lang="en-US" sz="4400" dirty="0">
                <a:solidFill>
                  <a:srgbClr val="C00000"/>
                </a:solidFill>
                <a:latin typeface="Arial Black" panose="020B0A04020102020204" pitchFamily="34" charset="0"/>
              </a:rPr>
              <a:t>Who or Which?</a:t>
            </a:r>
          </a:p>
        </p:txBody>
      </p:sp>
      <p:pic>
        <p:nvPicPr>
          <p:cNvPr id="10" name="Picture 9">
            <a:extLst>
              <a:ext uri="{FF2B5EF4-FFF2-40B4-BE49-F238E27FC236}">
                <a16:creationId xmlns:a16="http://schemas.microsoft.com/office/drawing/2014/main" id="{9C5DF441-66D0-96DF-46D0-B6BA8F6E21B9}"/>
              </a:ext>
            </a:extLst>
          </p:cNvPr>
          <p:cNvPicPr>
            <a:picLocks noChangeAspect="1"/>
          </p:cNvPicPr>
          <p:nvPr/>
        </p:nvPicPr>
        <p:blipFill rotWithShape="1">
          <a:blip r:embed="rId4"/>
          <a:srcRect l="38744" t="36341" r="-1488" b="33759"/>
          <a:stretch/>
        </p:blipFill>
        <p:spPr>
          <a:xfrm>
            <a:off x="230573" y="3009904"/>
            <a:ext cx="4533764" cy="1760822"/>
          </a:xfrm>
          <a:prstGeom prst="rect">
            <a:avLst/>
          </a:prstGeom>
        </p:spPr>
      </p:pic>
      <p:pic>
        <p:nvPicPr>
          <p:cNvPr id="2" name="Picture 1">
            <a:extLst>
              <a:ext uri="{FF2B5EF4-FFF2-40B4-BE49-F238E27FC236}">
                <a16:creationId xmlns:a16="http://schemas.microsoft.com/office/drawing/2014/main" id="{BD1CFAA4-0AA5-70AD-C6D1-84B6A3DADE74}"/>
              </a:ext>
            </a:extLst>
          </p:cNvPr>
          <p:cNvPicPr>
            <a:picLocks noChangeAspect="1"/>
          </p:cNvPicPr>
          <p:nvPr/>
        </p:nvPicPr>
        <p:blipFill>
          <a:blip r:embed="rId5"/>
          <a:stretch>
            <a:fillRect/>
          </a:stretch>
        </p:blipFill>
        <p:spPr>
          <a:xfrm>
            <a:off x="9268967" y="213128"/>
            <a:ext cx="2203895" cy="935817"/>
          </a:xfrm>
          <a:prstGeom prst="rect">
            <a:avLst/>
          </a:prstGeom>
        </p:spPr>
      </p:pic>
    </p:spTree>
    <p:extLst>
      <p:ext uri="{BB962C8B-B14F-4D97-AF65-F5344CB8AC3E}">
        <p14:creationId xmlns:p14="http://schemas.microsoft.com/office/powerpoint/2010/main" val="241841324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6685</TotalTime>
  <Words>3268</Words>
  <Application>Microsoft Office PowerPoint</Application>
  <PresentationFormat>Widescreen</PresentationFormat>
  <Paragraphs>419</Paragraphs>
  <Slides>19</Slides>
  <Notes>18</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19</vt:i4>
      </vt:variant>
    </vt:vector>
  </HeadingPairs>
  <TitlesOfParts>
    <vt:vector size="28" baseType="lpstr">
      <vt:lpstr>Arial</vt:lpstr>
      <vt:lpstr>Arial Black</vt:lpstr>
      <vt:lpstr>Audiowide</vt:lpstr>
      <vt:lpstr>Calibri</vt:lpstr>
      <vt:lpstr>Calibri Light</vt:lpstr>
      <vt:lpstr>Dubai</vt:lpstr>
      <vt:lpstr>Rockwell</vt:lpstr>
      <vt:lpstr>Wingdings</vt:lpstr>
      <vt:lpstr>Office Theme</vt:lpstr>
      <vt:lpstr> AI Value &amp; Business Case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Who or Which?</vt:lpstr>
      <vt:lpstr>How??</vt:lpstr>
      <vt:lpstr>PowerPoint Presentation</vt:lpstr>
      <vt:lpstr>PowerPoint Presentation</vt:lpstr>
      <vt:lpstr>PowerPoint Presentation</vt:lpstr>
      <vt:lpstr>PowerPoint Presentation</vt:lpstr>
      <vt:lpstr>Artificial Intelligence (AI) is a process of creating intelligence for decision making by extracting knowledge from history, where learning is done by machine instead of human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AI Value &amp; Business Case</dc:title>
  <dc:creator>IDARE - Khairul</dc:creator>
  <cp:lastModifiedBy>Leviticus Subsea - Diego</cp:lastModifiedBy>
  <cp:revision>69</cp:revision>
  <dcterms:created xsi:type="dcterms:W3CDTF">2022-08-03T16:45:50Z</dcterms:created>
  <dcterms:modified xsi:type="dcterms:W3CDTF">2022-09-21T00:21:09Z</dcterms:modified>
</cp:coreProperties>
</file>